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3480D7-5DC3-4A63-951C-203B31B1587B}" v="388" dt="2023-11-27T17:45:04.8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8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Επισκέπτης" userId="91df221e3afe4fb0" providerId="Windows Live" clId="Web-{C53480D7-5DC3-4A63-951C-203B31B1587B}"/>
    <pc:docChg chg="addSld modSld addMainMaster delMainMaster modMainMaster">
      <pc:chgData name="Επισκέπτης" userId="91df221e3afe4fb0" providerId="Windows Live" clId="Web-{C53480D7-5DC3-4A63-951C-203B31B1587B}" dt="2023-11-27T17:43:47.899" v="389"/>
      <pc:docMkLst>
        <pc:docMk/>
      </pc:docMkLst>
      <pc:sldChg chg="addSp delSp modSp mod modTransition setBg modClrScheme delDesignElem chgLayout">
        <pc:chgData name="Επισκέπτης" userId="91df221e3afe4fb0" providerId="Windows Live" clId="Web-{C53480D7-5DC3-4A63-951C-203B31B1587B}" dt="2023-11-27T17:43:47.899" v="389"/>
        <pc:sldMkLst>
          <pc:docMk/>
          <pc:sldMk cId="2325122232" sldId="256"/>
        </pc:sldMkLst>
        <pc:spChg chg="mod ord">
          <ac:chgData name="Επισκέπτης" userId="91df221e3afe4fb0" providerId="Windows Live" clId="Web-{C53480D7-5DC3-4A63-951C-203B31B1587B}" dt="2023-11-27T16:55:10.388" v="89"/>
          <ac:spMkLst>
            <pc:docMk/>
            <pc:sldMk cId="2325122232" sldId="256"/>
            <ac:spMk id="2" creationId="{00000000-0000-0000-0000-000000000000}"/>
          </ac:spMkLst>
        </pc:spChg>
        <pc:spChg chg="mod ord">
          <ac:chgData name="Επισκέπτης" userId="91df221e3afe4fb0" providerId="Windows Live" clId="Web-{C53480D7-5DC3-4A63-951C-203B31B1587B}" dt="2023-11-27T16:55:10.388" v="89"/>
          <ac:spMkLst>
            <pc:docMk/>
            <pc:sldMk cId="2325122232" sldId="256"/>
            <ac:spMk id="3" creationId="{00000000-0000-0000-0000-000000000000}"/>
          </ac:spMkLst>
        </pc:spChg>
        <pc:spChg chg="add del">
          <ac:chgData name="Επισκέπτης" userId="91df221e3afe4fb0" providerId="Windows Live" clId="Web-{C53480D7-5DC3-4A63-951C-203B31B1587B}" dt="2023-11-27T16:55:10.388" v="89"/>
          <ac:spMkLst>
            <pc:docMk/>
            <pc:sldMk cId="2325122232" sldId="256"/>
            <ac:spMk id="8" creationId="{C2DD92EE-81C7-DDCC-4BA7-E2BC16CC3F90}"/>
          </ac:spMkLst>
        </pc:spChg>
        <pc:spChg chg="add del">
          <ac:chgData name="Επισκέπτης" userId="91df221e3afe4fb0" providerId="Windows Live" clId="Web-{C53480D7-5DC3-4A63-951C-203B31B1587B}" dt="2023-11-27T16:55:10.388" v="89"/>
          <ac:spMkLst>
            <pc:docMk/>
            <pc:sldMk cId="2325122232" sldId="256"/>
            <ac:spMk id="10" creationId="{9B657C6D-9581-C9C7-E91F-3E3ED3678E80}"/>
          </ac:spMkLst>
        </pc:spChg>
      </pc:sldChg>
      <pc:sldChg chg="addSp delSp modSp new mod modTransition setBg modClrScheme setClrOvrMap chgLayout">
        <pc:chgData name="Επισκέπτης" userId="91df221e3afe4fb0" providerId="Windows Live" clId="Web-{C53480D7-5DC3-4A63-951C-203B31B1587B}" dt="2023-11-27T17:43:47.899" v="389"/>
        <pc:sldMkLst>
          <pc:docMk/>
          <pc:sldMk cId="1015180209" sldId="257"/>
        </pc:sldMkLst>
        <pc:spChg chg="mod ord">
          <ac:chgData name="Επισκέπτης" userId="91df221e3afe4fb0" providerId="Windows Live" clId="Web-{C53480D7-5DC3-4A63-951C-203B31B1587B}" dt="2023-11-27T16:59:36.302" v="98"/>
          <ac:spMkLst>
            <pc:docMk/>
            <pc:sldMk cId="1015180209" sldId="257"/>
            <ac:spMk id="2" creationId="{D74BAE50-224D-F0E6-B907-43D11185CF65}"/>
          </ac:spMkLst>
        </pc:spChg>
        <pc:spChg chg="mod ord">
          <ac:chgData name="Επισκέπτης" userId="91df221e3afe4fb0" providerId="Windows Live" clId="Web-{C53480D7-5DC3-4A63-951C-203B31B1587B}" dt="2023-11-27T17:19:42.167" v="342" actId="20577"/>
          <ac:spMkLst>
            <pc:docMk/>
            <pc:sldMk cId="1015180209" sldId="257"/>
            <ac:spMk id="3" creationId="{69DBB7C7-93C3-A692-F0B4-54655FBE4EEF}"/>
          </ac:spMkLst>
        </pc:spChg>
        <pc:spChg chg="add del">
          <ac:chgData name="Επισκέπτης" userId="91df221e3afe4fb0" providerId="Windows Live" clId="Web-{C53480D7-5DC3-4A63-951C-203B31B1587B}" dt="2023-11-27T16:59:12.629" v="93"/>
          <ac:spMkLst>
            <pc:docMk/>
            <pc:sldMk cId="1015180209" sldId="257"/>
            <ac:spMk id="9" creationId="{8D489E29-742E-4D34-AB08-CE3217805B81}"/>
          </ac:spMkLst>
        </pc:spChg>
        <pc:spChg chg="add del">
          <ac:chgData name="Επισκέπτης" userId="91df221e3afe4fb0" providerId="Windows Live" clId="Web-{C53480D7-5DC3-4A63-951C-203B31B1587B}" dt="2023-11-27T16:59:25.427" v="95"/>
          <ac:spMkLst>
            <pc:docMk/>
            <pc:sldMk cId="1015180209" sldId="257"/>
            <ac:spMk id="11" creationId="{6E0488BA-180E-40D8-8350-4B179179556B}"/>
          </ac:spMkLst>
        </pc:spChg>
        <pc:spChg chg="add del">
          <ac:chgData name="Επισκέπτης" userId="91df221e3afe4fb0" providerId="Windows Live" clId="Web-{C53480D7-5DC3-4A63-951C-203B31B1587B}" dt="2023-11-27T16:59:36.286" v="97"/>
          <ac:spMkLst>
            <pc:docMk/>
            <pc:sldMk cId="1015180209" sldId="257"/>
            <ac:spMk id="13" creationId="{B9797D36-DE1E-47CD-881A-6C1F5828261B}"/>
          </ac:spMkLst>
        </pc:spChg>
        <pc:spChg chg="add del">
          <ac:chgData name="Επισκέπτης" userId="91df221e3afe4fb0" providerId="Windows Live" clId="Web-{C53480D7-5DC3-4A63-951C-203B31B1587B}" dt="2023-11-27T16:59:36.286" v="97"/>
          <ac:spMkLst>
            <pc:docMk/>
            <pc:sldMk cId="1015180209" sldId="257"/>
            <ac:spMk id="14" creationId="{89EA2611-DCBA-4E97-A2B2-9A466E76BDA4}"/>
          </ac:spMkLst>
        </pc:spChg>
        <pc:spChg chg="add del">
          <ac:chgData name="Επισκέπτης" userId="91df221e3afe4fb0" providerId="Windows Live" clId="Web-{C53480D7-5DC3-4A63-951C-203B31B1587B}" dt="2023-11-27T16:59:36.286" v="97"/>
          <ac:spMkLst>
            <pc:docMk/>
            <pc:sldMk cId="1015180209" sldId="257"/>
            <ac:spMk id="15" creationId="{4A2FAF1F-F462-46AF-A9E6-CC93C4E2C359}"/>
          </ac:spMkLst>
        </pc:spChg>
        <pc:spChg chg="add del">
          <ac:chgData name="Επισκέπτης" userId="91df221e3afe4fb0" providerId="Windows Live" clId="Web-{C53480D7-5DC3-4A63-951C-203B31B1587B}" dt="2023-11-27T16:59:36.286" v="97"/>
          <ac:spMkLst>
            <pc:docMk/>
            <pc:sldMk cId="1015180209" sldId="257"/>
            <ac:spMk id="16" creationId="{BBC615D1-6E12-40EF-915B-316CFDB550D5}"/>
          </ac:spMkLst>
        </pc:spChg>
        <pc:spChg chg="add del">
          <ac:chgData name="Επισκέπτης" userId="91df221e3afe4fb0" providerId="Windows Live" clId="Web-{C53480D7-5DC3-4A63-951C-203B31B1587B}" dt="2023-11-27T16:59:36.286" v="97"/>
          <ac:spMkLst>
            <pc:docMk/>
            <pc:sldMk cId="1015180209" sldId="257"/>
            <ac:spMk id="17" creationId="{7146BED8-BAE9-42C5-A3DD-7B946445DB8C}"/>
          </ac:spMkLst>
        </pc:spChg>
        <pc:spChg chg="add del">
          <ac:chgData name="Επισκέπτης" userId="91df221e3afe4fb0" providerId="Windows Live" clId="Web-{C53480D7-5DC3-4A63-951C-203B31B1587B}" dt="2023-11-27T16:59:36.286" v="97"/>
          <ac:spMkLst>
            <pc:docMk/>
            <pc:sldMk cId="1015180209" sldId="257"/>
            <ac:spMk id="19" creationId="{15765FE8-B62F-41E4-A73C-74C91A8FD945}"/>
          </ac:spMkLst>
        </pc:spChg>
        <pc:spChg chg="add">
          <ac:chgData name="Επισκέπτης" userId="91df221e3afe4fb0" providerId="Windows Live" clId="Web-{C53480D7-5DC3-4A63-951C-203B31B1587B}" dt="2023-11-27T16:59:36.302" v="98"/>
          <ac:spMkLst>
            <pc:docMk/>
            <pc:sldMk cId="1015180209" sldId="257"/>
            <ac:spMk id="21" creationId="{6E0488BA-180E-40D8-8350-4B179179556B}"/>
          </ac:spMkLst>
        </pc:spChg>
        <pc:picChg chg="add mod ord">
          <ac:chgData name="Επισκέπτης" userId="91df221e3afe4fb0" providerId="Windows Live" clId="Web-{C53480D7-5DC3-4A63-951C-203B31B1587B}" dt="2023-11-27T16:59:36.302" v="98"/>
          <ac:picMkLst>
            <pc:docMk/>
            <pc:sldMk cId="1015180209" sldId="257"/>
            <ac:picMk id="4" creationId="{6E85C1DA-1DA2-1C73-025F-99DA3F19EBF9}"/>
          </ac:picMkLst>
        </pc:picChg>
      </pc:sldChg>
      <pc:sldChg chg="addSp modSp new mod modTransition setBg setClrOvrMap">
        <pc:chgData name="Επισκέπτης" userId="91df221e3afe4fb0" providerId="Windows Live" clId="Web-{C53480D7-5DC3-4A63-951C-203B31B1587B}" dt="2023-11-27T17:43:47.899" v="389"/>
        <pc:sldMkLst>
          <pc:docMk/>
          <pc:sldMk cId="3815404230" sldId="258"/>
        </pc:sldMkLst>
        <pc:spChg chg="mod">
          <ac:chgData name="Επισκέπτης" userId="91df221e3afe4fb0" providerId="Windows Live" clId="Web-{C53480D7-5DC3-4A63-951C-203B31B1587B}" dt="2023-11-27T17:11:13.573" v="187" actId="20577"/>
          <ac:spMkLst>
            <pc:docMk/>
            <pc:sldMk cId="3815404230" sldId="258"/>
            <ac:spMk id="2" creationId="{EAF07EA4-66E6-F304-7CE0-B1C037004000}"/>
          </ac:spMkLst>
        </pc:spChg>
        <pc:spChg chg="mod ord">
          <ac:chgData name="Επισκέπτης" userId="91df221e3afe4fb0" providerId="Windows Live" clId="Web-{C53480D7-5DC3-4A63-951C-203B31B1587B}" dt="2023-11-27T17:06:25.658" v="121"/>
          <ac:spMkLst>
            <pc:docMk/>
            <pc:sldMk cId="3815404230" sldId="258"/>
            <ac:spMk id="3" creationId="{7B0F3069-A458-C0AB-94BA-204D285452FE}"/>
          </ac:spMkLst>
        </pc:spChg>
        <pc:spChg chg="add">
          <ac:chgData name="Επισκέπτης" userId="91df221e3afe4fb0" providerId="Windows Live" clId="Web-{C53480D7-5DC3-4A63-951C-203B31B1587B}" dt="2023-11-27T17:06:25.658" v="121"/>
          <ac:spMkLst>
            <pc:docMk/>
            <pc:sldMk cId="3815404230" sldId="258"/>
            <ac:spMk id="9" creationId="{89EA2611-DCBA-4E97-A2B2-9A466E76BDA4}"/>
          </ac:spMkLst>
        </pc:spChg>
        <pc:spChg chg="add">
          <ac:chgData name="Επισκέπτης" userId="91df221e3afe4fb0" providerId="Windows Live" clId="Web-{C53480D7-5DC3-4A63-951C-203B31B1587B}" dt="2023-11-27T17:06:25.658" v="121"/>
          <ac:spMkLst>
            <pc:docMk/>
            <pc:sldMk cId="3815404230" sldId="258"/>
            <ac:spMk id="11" creationId="{BBC615D1-6E12-40EF-915B-316CFDB550D5}"/>
          </ac:spMkLst>
        </pc:spChg>
        <pc:spChg chg="add">
          <ac:chgData name="Επισκέπτης" userId="91df221e3afe4fb0" providerId="Windows Live" clId="Web-{C53480D7-5DC3-4A63-951C-203B31B1587B}" dt="2023-11-27T17:06:25.658" v="121"/>
          <ac:spMkLst>
            <pc:docMk/>
            <pc:sldMk cId="3815404230" sldId="258"/>
            <ac:spMk id="13" creationId="{B9797D36-DE1E-47CD-881A-6C1F5828261B}"/>
          </ac:spMkLst>
        </pc:spChg>
        <pc:spChg chg="add">
          <ac:chgData name="Επισκέπτης" userId="91df221e3afe4fb0" providerId="Windows Live" clId="Web-{C53480D7-5DC3-4A63-951C-203B31B1587B}" dt="2023-11-27T17:06:25.658" v="121"/>
          <ac:spMkLst>
            <pc:docMk/>
            <pc:sldMk cId="3815404230" sldId="258"/>
            <ac:spMk id="15" creationId="{4A2FAF1F-F462-46AF-A9E6-CC93C4E2C359}"/>
          </ac:spMkLst>
        </pc:spChg>
        <pc:spChg chg="add">
          <ac:chgData name="Επισκέπτης" userId="91df221e3afe4fb0" providerId="Windows Live" clId="Web-{C53480D7-5DC3-4A63-951C-203B31B1587B}" dt="2023-11-27T17:06:25.658" v="121"/>
          <ac:spMkLst>
            <pc:docMk/>
            <pc:sldMk cId="3815404230" sldId="258"/>
            <ac:spMk id="17" creationId="{7146BED8-BAE9-42C5-A3DD-7B946445DB8C}"/>
          </ac:spMkLst>
        </pc:spChg>
        <pc:spChg chg="add">
          <ac:chgData name="Επισκέπτης" userId="91df221e3afe4fb0" providerId="Windows Live" clId="Web-{C53480D7-5DC3-4A63-951C-203B31B1587B}" dt="2023-11-27T17:06:25.658" v="121"/>
          <ac:spMkLst>
            <pc:docMk/>
            <pc:sldMk cId="3815404230" sldId="258"/>
            <ac:spMk id="19" creationId="{15765FE8-B62F-41E4-A73C-74C91A8FD945}"/>
          </ac:spMkLst>
        </pc:spChg>
        <pc:picChg chg="add mod">
          <ac:chgData name="Επισκέπτης" userId="91df221e3afe4fb0" providerId="Windows Live" clId="Web-{C53480D7-5DC3-4A63-951C-203B31B1587B}" dt="2023-11-27T17:06:25.658" v="121"/>
          <ac:picMkLst>
            <pc:docMk/>
            <pc:sldMk cId="3815404230" sldId="258"/>
            <ac:picMk id="4" creationId="{26FE8570-6188-13B8-858B-FEF81F131D0D}"/>
          </ac:picMkLst>
        </pc:picChg>
      </pc:sldChg>
      <pc:sldChg chg="addSp modSp new mod modTransition setBg setClrOvrMap">
        <pc:chgData name="Επισκέπτης" userId="91df221e3afe4fb0" providerId="Windows Live" clId="Web-{C53480D7-5DC3-4A63-951C-203B31B1587B}" dt="2023-11-27T17:43:47.899" v="389"/>
        <pc:sldMkLst>
          <pc:docMk/>
          <pc:sldMk cId="3596454941" sldId="259"/>
        </pc:sldMkLst>
        <pc:spChg chg="mod">
          <ac:chgData name="Επισκέπτης" userId="91df221e3afe4fb0" providerId="Windows Live" clId="Web-{C53480D7-5DC3-4A63-951C-203B31B1587B}" dt="2023-11-27T17:12:34.170" v="189"/>
          <ac:spMkLst>
            <pc:docMk/>
            <pc:sldMk cId="3596454941" sldId="259"/>
            <ac:spMk id="2" creationId="{BE0EFAA3-A4E1-A776-7C69-598E36B9B18B}"/>
          </ac:spMkLst>
        </pc:spChg>
        <pc:spChg chg="mod">
          <ac:chgData name="Επισκέπτης" userId="91df221e3afe4fb0" providerId="Windows Live" clId="Web-{C53480D7-5DC3-4A63-951C-203B31B1587B}" dt="2023-11-27T17:12:34.170" v="189"/>
          <ac:spMkLst>
            <pc:docMk/>
            <pc:sldMk cId="3596454941" sldId="259"/>
            <ac:spMk id="3" creationId="{B1943504-0D12-CF76-1C5D-ADD3C2542F94}"/>
          </ac:spMkLst>
        </pc:spChg>
        <pc:spChg chg="add">
          <ac:chgData name="Επισκέπτης" userId="91df221e3afe4fb0" providerId="Windows Live" clId="Web-{C53480D7-5DC3-4A63-951C-203B31B1587B}" dt="2023-11-27T17:12:34.170" v="189"/>
          <ac:spMkLst>
            <pc:docMk/>
            <pc:sldMk cId="3596454941" sldId="259"/>
            <ac:spMk id="9" creationId="{6E0488BA-180E-40D8-8350-4B179179556B}"/>
          </ac:spMkLst>
        </pc:spChg>
        <pc:picChg chg="add mod ord">
          <ac:chgData name="Επισκέπτης" userId="91df221e3afe4fb0" providerId="Windows Live" clId="Web-{C53480D7-5DC3-4A63-951C-203B31B1587B}" dt="2023-11-27T17:12:34.170" v="189"/>
          <ac:picMkLst>
            <pc:docMk/>
            <pc:sldMk cId="3596454941" sldId="259"/>
            <ac:picMk id="4" creationId="{B85F4080-7934-A85C-72A5-C1B2F1384C7D}"/>
          </ac:picMkLst>
        </pc:picChg>
      </pc:sldChg>
      <pc:sldChg chg="addSp delSp modSp new mod modTransition setBg setClrOvrMap">
        <pc:chgData name="Επισκέπτης" userId="91df221e3afe4fb0" providerId="Windows Live" clId="Web-{C53480D7-5DC3-4A63-951C-203B31B1587B}" dt="2023-11-27T17:43:47.899" v="389"/>
        <pc:sldMkLst>
          <pc:docMk/>
          <pc:sldMk cId="707116637" sldId="260"/>
        </pc:sldMkLst>
        <pc:spChg chg="mod">
          <ac:chgData name="Επισκέπτης" userId="91df221e3afe4fb0" providerId="Windows Live" clId="Web-{C53480D7-5DC3-4A63-951C-203B31B1587B}" dt="2023-11-27T17:15:57.348" v="217"/>
          <ac:spMkLst>
            <pc:docMk/>
            <pc:sldMk cId="707116637" sldId="260"/>
            <ac:spMk id="2" creationId="{62CCD45D-51C7-205C-CCA3-E49FD85F6596}"/>
          </ac:spMkLst>
        </pc:spChg>
        <pc:spChg chg="mod ord">
          <ac:chgData name="Επισκέπτης" userId="91df221e3afe4fb0" providerId="Windows Live" clId="Web-{C53480D7-5DC3-4A63-951C-203B31B1587B}" dt="2023-11-27T17:15:57.348" v="217"/>
          <ac:spMkLst>
            <pc:docMk/>
            <pc:sldMk cId="707116637" sldId="260"/>
            <ac:spMk id="3" creationId="{C1A0D86D-8DAA-7617-ECB3-058C519A37F2}"/>
          </ac:spMkLst>
        </pc:spChg>
        <pc:spChg chg="add">
          <ac:chgData name="Επισκέπτης" userId="91df221e3afe4fb0" providerId="Windows Live" clId="Web-{C53480D7-5DC3-4A63-951C-203B31B1587B}" dt="2023-11-27T17:15:57.348" v="217"/>
          <ac:spMkLst>
            <pc:docMk/>
            <pc:sldMk cId="707116637" sldId="260"/>
            <ac:spMk id="6" creationId="{F70C2B8F-6B1B-46D5-86E6-40F36C695FC2}"/>
          </ac:spMkLst>
        </pc:spChg>
        <pc:spChg chg="add">
          <ac:chgData name="Επισκέπτης" userId="91df221e3afe4fb0" providerId="Windows Live" clId="Web-{C53480D7-5DC3-4A63-951C-203B31B1587B}" dt="2023-11-27T17:15:57.348" v="217"/>
          <ac:spMkLst>
            <pc:docMk/>
            <pc:sldMk cId="707116637" sldId="260"/>
            <ac:spMk id="7" creationId="{DB521824-592C-476A-AB0A-CA0C6D1F3407}"/>
          </ac:spMkLst>
        </pc:spChg>
        <pc:spChg chg="add">
          <ac:chgData name="Επισκέπτης" userId="91df221e3afe4fb0" providerId="Windows Live" clId="Web-{C53480D7-5DC3-4A63-951C-203B31B1587B}" dt="2023-11-27T17:15:57.348" v="217"/>
          <ac:spMkLst>
            <pc:docMk/>
            <pc:sldMk cId="707116637" sldId="260"/>
            <ac:spMk id="8" creationId="{A2749EFA-8EE4-4EB8-9424-8E593B9320AD}"/>
          </ac:spMkLst>
        </pc:spChg>
        <pc:spChg chg="add del">
          <ac:chgData name="Επισκέπτης" userId="91df221e3afe4fb0" providerId="Windows Live" clId="Web-{C53480D7-5DC3-4A63-951C-203B31B1587B}" dt="2023-11-27T17:15:50.129" v="214"/>
          <ac:spMkLst>
            <pc:docMk/>
            <pc:sldMk cId="707116637" sldId="260"/>
            <ac:spMk id="9" creationId="{052F6DBF-1805-4FD9-AFA3-C8642175FC96}"/>
          </ac:spMkLst>
        </pc:spChg>
        <pc:spChg chg="add del">
          <ac:chgData name="Επισκέπτης" userId="91df221e3afe4fb0" providerId="Windows Live" clId="Web-{C53480D7-5DC3-4A63-951C-203B31B1587B}" dt="2023-11-27T17:15:50.129" v="214"/>
          <ac:spMkLst>
            <pc:docMk/>
            <pc:sldMk cId="707116637" sldId="260"/>
            <ac:spMk id="11" creationId="{CC79B2C4-EF9C-492F-BC64-5300A7A2F2DB}"/>
          </ac:spMkLst>
        </pc:spChg>
        <pc:spChg chg="add del">
          <ac:chgData name="Επισκέπτης" userId="91df221e3afe4fb0" providerId="Windows Live" clId="Web-{C53480D7-5DC3-4A63-951C-203B31B1587B}" dt="2023-11-27T17:15:50.129" v="214"/>
          <ac:spMkLst>
            <pc:docMk/>
            <pc:sldMk cId="707116637" sldId="260"/>
            <ac:spMk id="13" creationId="{0599BEDA-CEC9-4E6C-B05D-1353D0F165D9}"/>
          </ac:spMkLst>
        </pc:spChg>
        <pc:spChg chg="add">
          <ac:chgData name="Επισκέπτης" userId="91df221e3afe4fb0" providerId="Windows Live" clId="Web-{C53480D7-5DC3-4A63-951C-203B31B1587B}" dt="2023-11-27T17:15:57.348" v="217"/>
          <ac:spMkLst>
            <pc:docMk/>
            <pc:sldMk cId="707116637" sldId="260"/>
            <ac:spMk id="15" creationId="{B5C860C9-D4F9-4350-80DA-0D1CD36C7741}"/>
          </ac:spMkLst>
        </pc:spChg>
        <pc:spChg chg="add">
          <ac:chgData name="Επισκέπτης" userId="91df221e3afe4fb0" providerId="Windows Live" clId="Web-{C53480D7-5DC3-4A63-951C-203B31B1587B}" dt="2023-11-27T17:15:57.348" v="217"/>
          <ac:spMkLst>
            <pc:docMk/>
            <pc:sldMk cId="707116637" sldId="260"/>
            <ac:spMk id="17" creationId="{538A90C8-AE0E-4EBA-9AF8-EEDB206020E0}"/>
          </ac:spMkLst>
        </pc:spChg>
        <pc:picChg chg="add mod ord">
          <ac:chgData name="Επισκέπτης" userId="91df221e3afe4fb0" providerId="Windows Live" clId="Web-{C53480D7-5DC3-4A63-951C-203B31B1587B}" dt="2023-11-27T17:15:57.348" v="217"/>
          <ac:picMkLst>
            <pc:docMk/>
            <pc:sldMk cId="707116637" sldId="260"/>
            <ac:picMk id="4" creationId="{BBC1A923-7605-F14A-3E0E-09E4FDD6ED83}"/>
          </ac:picMkLst>
        </pc:picChg>
      </pc:sldChg>
      <pc:sldChg chg="addSp delSp modSp new mod modTransition setBg setClrOvrMap">
        <pc:chgData name="Επισκέπτης" userId="91df221e3afe4fb0" providerId="Windows Live" clId="Web-{C53480D7-5DC3-4A63-951C-203B31B1587B}" dt="2023-11-27T17:43:47.899" v="389"/>
        <pc:sldMkLst>
          <pc:docMk/>
          <pc:sldMk cId="1138208390" sldId="261"/>
        </pc:sldMkLst>
        <pc:spChg chg="mod">
          <ac:chgData name="Επισκέπτης" userId="91df221e3afe4fb0" providerId="Windows Live" clId="Web-{C53480D7-5DC3-4A63-951C-203B31B1587B}" dt="2023-11-27T17:21:29.248" v="352"/>
          <ac:spMkLst>
            <pc:docMk/>
            <pc:sldMk cId="1138208390" sldId="261"/>
            <ac:spMk id="2" creationId="{FFFE3B67-4ED3-CF37-82ED-24C4E8D4DD5F}"/>
          </ac:spMkLst>
        </pc:spChg>
        <pc:spChg chg="mod">
          <ac:chgData name="Επισκέπτης" userId="91df221e3afe4fb0" providerId="Windows Live" clId="Web-{C53480D7-5DC3-4A63-951C-203B31B1587B}" dt="2023-11-27T17:21:29.248" v="352"/>
          <ac:spMkLst>
            <pc:docMk/>
            <pc:sldMk cId="1138208390" sldId="261"/>
            <ac:spMk id="3" creationId="{F7C5DF93-EC95-2E19-C251-EC3FE1CDB834}"/>
          </ac:spMkLst>
        </pc:spChg>
        <pc:spChg chg="add">
          <ac:chgData name="Επισκέπτης" userId="91df221e3afe4fb0" providerId="Windows Live" clId="Web-{C53480D7-5DC3-4A63-951C-203B31B1587B}" dt="2023-11-27T17:21:29.248" v="352"/>
          <ac:spMkLst>
            <pc:docMk/>
            <pc:sldMk cId="1138208390" sldId="261"/>
            <ac:spMk id="10" creationId="{052F6DBF-1805-4FD9-AFA3-C8642175FC96}"/>
          </ac:spMkLst>
        </pc:spChg>
        <pc:spChg chg="add">
          <ac:chgData name="Επισκέπτης" userId="91df221e3afe4fb0" providerId="Windows Live" clId="Web-{C53480D7-5DC3-4A63-951C-203B31B1587B}" dt="2023-11-27T17:21:29.248" v="352"/>
          <ac:spMkLst>
            <pc:docMk/>
            <pc:sldMk cId="1138208390" sldId="261"/>
            <ac:spMk id="12" creationId="{CC79B2C4-EF9C-492F-BC64-5300A7A2F2DB}"/>
          </ac:spMkLst>
        </pc:spChg>
        <pc:spChg chg="add">
          <ac:chgData name="Επισκέπτης" userId="91df221e3afe4fb0" providerId="Windows Live" clId="Web-{C53480D7-5DC3-4A63-951C-203B31B1587B}" dt="2023-11-27T17:21:29.248" v="352"/>
          <ac:spMkLst>
            <pc:docMk/>
            <pc:sldMk cId="1138208390" sldId="261"/>
            <ac:spMk id="14" creationId="{0599BEDA-CEC9-4E6C-B05D-1353D0F165D9}"/>
          </ac:spMkLst>
        </pc:spChg>
        <pc:picChg chg="add del mod">
          <ac:chgData name="Επισκέπτης" userId="91df221e3afe4fb0" providerId="Windows Live" clId="Web-{C53480D7-5DC3-4A63-951C-203B31B1587B}" dt="2023-11-27T17:21:15.561" v="350"/>
          <ac:picMkLst>
            <pc:docMk/>
            <pc:sldMk cId="1138208390" sldId="261"/>
            <ac:picMk id="4" creationId="{45AAB180-BBE1-834E-9FD4-4B9DA2C0B2DC}"/>
          </ac:picMkLst>
        </pc:picChg>
        <pc:picChg chg="add mod ord">
          <ac:chgData name="Επισκέπτης" userId="91df221e3afe4fb0" providerId="Windows Live" clId="Web-{C53480D7-5DC3-4A63-951C-203B31B1587B}" dt="2023-11-27T17:21:29.248" v="352"/>
          <ac:picMkLst>
            <pc:docMk/>
            <pc:sldMk cId="1138208390" sldId="261"/>
            <ac:picMk id="5" creationId="{A73D59FA-398D-341C-C647-14E7ACEADDF5}"/>
          </ac:picMkLst>
        </pc:picChg>
      </pc:sldChg>
      <pc:sldChg chg="modSp new modTransition">
        <pc:chgData name="Επισκέπτης" userId="91df221e3afe4fb0" providerId="Windows Live" clId="Web-{C53480D7-5DC3-4A63-951C-203B31B1587B}" dt="2023-11-27T17:43:47.899" v="389"/>
        <pc:sldMkLst>
          <pc:docMk/>
          <pc:sldMk cId="822154632" sldId="262"/>
        </pc:sldMkLst>
        <pc:spChg chg="mod">
          <ac:chgData name="Επισκέπτης" userId="91df221e3afe4fb0" providerId="Windows Live" clId="Web-{C53480D7-5DC3-4A63-951C-203B31B1587B}" dt="2023-11-27T17:22:41.688" v="376" actId="20577"/>
          <ac:spMkLst>
            <pc:docMk/>
            <pc:sldMk cId="822154632" sldId="262"/>
            <ac:spMk id="2" creationId="{86ECCA65-6A0B-C603-170A-476451DC4C4E}"/>
          </ac:spMkLst>
        </pc:spChg>
        <pc:spChg chg="mod">
          <ac:chgData name="Επισκέπτης" userId="91df221e3afe4fb0" providerId="Windows Live" clId="Web-{C53480D7-5DC3-4A63-951C-203B31B1587B}" dt="2023-11-27T17:30:12.186" v="383" actId="20577"/>
          <ac:spMkLst>
            <pc:docMk/>
            <pc:sldMk cId="822154632" sldId="262"/>
            <ac:spMk id="3" creationId="{30F7B811-8AC0-107D-2B80-0C6B65E0462A}"/>
          </ac:spMkLst>
        </pc:spChg>
      </pc:sldChg>
      <pc:sldMasterChg chg="del delSldLayout">
        <pc:chgData name="Επισκέπτης" userId="91df221e3afe4fb0" providerId="Windows Live" clId="Web-{C53480D7-5DC3-4A63-951C-203B31B1587B}" dt="2023-11-27T16:50:21.879" v="0"/>
        <pc:sldMasterMkLst>
          <pc:docMk/>
          <pc:sldMasterMk cId="1281708463" sldId="2147483648"/>
        </pc:sldMasterMkLst>
        <pc:sldLayoutChg chg="del">
          <pc:chgData name="Επισκέπτης" userId="91df221e3afe4fb0" providerId="Windows Live" clId="Web-{C53480D7-5DC3-4A63-951C-203B31B1587B}" dt="2023-11-27T16:50:21.879" v="0"/>
          <pc:sldLayoutMkLst>
            <pc:docMk/>
            <pc:sldMasterMk cId="1281708463" sldId="2147483648"/>
            <pc:sldLayoutMk cId="1975687137" sldId="2147483649"/>
          </pc:sldLayoutMkLst>
        </pc:sldLayoutChg>
        <pc:sldLayoutChg chg="del">
          <pc:chgData name="Επισκέπτης" userId="91df221e3afe4fb0" providerId="Windows Live" clId="Web-{C53480D7-5DC3-4A63-951C-203B31B1587B}" dt="2023-11-27T16:50:21.879" v="0"/>
          <pc:sldLayoutMkLst>
            <pc:docMk/>
            <pc:sldMasterMk cId="1281708463" sldId="2147483648"/>
            <pc:sldLayoutMk cId="3235862668" sldId="2147483650"/>
          </pc:sldLayoutMkLst>
        </pc:sldLayoutChg>
        <pc:sldLayoutChg chg="del">
          <pc:chgData name="Επισκέπτης" userId="91df221e3afe4fb0" providerId="Windows Live" clId="Web-{C53480D7-5DC3-4A63-951C-203B31B1587B}" dt="2023-11-27T16:50:21.879" v="0"/>
          <pc:sldLayoutMkLst>
            <pc:docMk/>
            <pc:sldMasterMk cId="1281708463" sldId="2147483648"/>
            <pc:sldLayoutMk cId="1359469378" sldId="2147483651"/>
          </pc:sldLayoutMkLst>
        </pc:sldLayoutChg>
        <pc:sldLayoutChg chg="del">
          <pc:chgData name="Επισκέπτης" userId="91df221e3afe4fb0" providerId="Windows Live" clId="Web-{C53480D7-5DC3-4A63-951C-203B31B1587B}" dt="2023-11-27T16:50:21.879" v="0"/>
          <pc:sldLayoutMkLst>
            <pc:docMk/>
            <pc:sldMasterMk cId="1281708463" sldId="2147483648"/>
            <pc:sldLayoutMk cId="4241057077" sldId="2147483652"/>
          </pc:sldLayoutMkLst>
        </pc:sldLayoutChg>
        <pc:sldLayoutChg chg="del">
          <pc:chgData name="Επισκέπτης" userId="91df221e3afe4fb0" providerId="Windows Live" clId="Web-{C53480D7-5DC3-4A63-951C-203B31B1587B}" dt="2023-11-27T16:50:21.879" v="0"/>
          <pc:sldLayoutMkLst>
            <pc:docMk/>
            <pc:sldMasterMk cId="1281708463" sldId="2147483648"/>
            <pc:sldLayoutMk cId="2650387611" sldId="2147483653"/>
          </pc:sldLayoutMkLst>
        </pc:sldLayoutChg>
        <pc:sldLayoutChg chg="del">
          <pc:chgData name="Επισκέπτης" userId="91df221e3afe4fb0" providerId="Windows Live" clId="Web-{C53480D7-5DC3-4A63-951C-203B31B1587B}" dt="2023-11-27T16:50:21.879" v="0"/>
          <pc:sldLayoutMkLst>
            <pc:docMk/>
            <pc:sldMasterMk cId="1281708463" sldId="2147483648"/>
            <pc:sldLayoutMk cId="2997914119" sldId="2147483654"/>
          </pc:sldLayoutMkLst>
        </pc:sldLayoutChg>
        <pc:sldLayoutChg chg="del">
          <pc:chgData name="Επισκέπτης" userId="91df221e3afe4fb0" providerId="Windows Live" clId="Web-{C53480D7-5DC3-4A63-951C-203B31B1587B}" dt="2023-11-27T16:50:21.879" v="0"/>
          <pc:sldLayoutMkLst>
            <pc:docMk/>
            <pc:sldMasterMk cId="1281708463" sldId="2147483648"/>
            <pc:sldLayoutMk cId="2175844051" sldId="2147483655"/>
          </pc:sldLayoutMkLst>
        </pc:sldLayoutChg>
        <pc:sldLayoutChg chg="del">
          <pc:chgData name="Επισκέπτης" userId="91df221e3afe4fb0" providerId="Windows Live" clId="Web-{C53480D7-5DC3-4A63-951C-203B31B1587B}" dt="2023-11-27T16:50:21.879" v="0"/>
          <pc:sldLayoutMkLst>
            <pc:docMk/>
            <pc:sldMasterMk cId="1281708463" sldId="2147483648"/>
            <pc:sldLayoutMk cId="1799475375" sldId="2147483656"/>
          </pc:sldLayoutMkLst>
        </pc:sldLayoutChg>
        <pc:sldLayoutChg chg="del">
          <pc:chgData name="Επισκέπτης" userId="91df221e3afe4fb0" providerId="Windows Live" clId="Web-{C53480D7-5DC3-4A63-951C-203B31B1587B}" dt="2023-11-27T16:50:21.879" v="0"/>
          <pc:sldLayoutMkLst>
            <pc:docMk/>
            <pc:sldMasterMk cId="1281708463" sldId="2147483648"/>
            <pc:sldLayoutMk cId="1473159766" sldId="2147483657"/>
          </pc:sldLayoutMkLst>
        </pc:sldLayoutChg>
        <pc:sldLayoutChg chg="del">
          <pc:chgData name="Επισκέπτης" userId="91df221e3afe4fb0" providerId="Windows Live" clId="Web-{C53480D7-5DC3-4A63-951C-203B31B1587B}" dt="2023-11-27T16:50:21.879" v="0"/>
          <pc:sldLayoutMkLst>
            <pc:docMk/>
            <pc:sldMasterMk cId="1281708463" sldId="2147483648"/>
            <pc:sldLayoutMk cId="380166390" sldId="2147483658"/>
          </pc:sldLayoutMkLst>
        </pc:sldLayoutChg>
        <pc:sldLayoutChg chg="del">
          <pc:chgData name="Επισκέπτης" userId="91df221e3afe4fb0" providerId="Windows Live" clId="Web-{C53480D7-5DC3-4A63-951C-203B31B1587B}" dt="2023-11-27T16:50:21.879" v="0"/>
          <pc:sldLayoutMkLst>
            <pc:docMk/>
            <pc:sldMasterMk cId="1281708463" sldId="2147483648"/>
            <pc:sldLayoutMk cId="2938526399" sldId="2147483659"/>
          </pc:sldLayoutMkLst>
        </pc:sldLayoutChg>
      </pc:sldMasterChg>
      <pc:sldMasterChg chg="add del addSldLayout delSldLayout">
        <pc:chgData name="Επισκέπτης" userId="91df221e3afe4fb0" providerId="Windows Live" clId="Web-{C53480D7-5DC3-4A63-951C-203B31B1587B}" dt="2023-11-27T16:55:10.388" v="89"/>
        <pc:sldMasterMkLst>
          <pc:docMk/>
          <pc:sldMasterMk cId="3616722397" sldId="2147483725"/>
        </pc:sldMasterMkLst>
        <pc:sldLayoutChg chg="add del">
          <pc:chgData name="Επισκέπτης" userId="91df221e3afe4fb0" providerId="Windows Live" clId="Web-{C53480D7-5DC3-4A63-951C-203B31B1587B}" dt="2023-11-27T16:55:10.388" v="89"/>
          <pc:sldLayoutMkLst>
            <pc:docMk/>
            <pc:sldMasterMk cId="3616722397" sldId="2147483725"/>
            <pc:sldLayoutMk cId="1110339906" sldId="2147483714"/>
          </pc:sldLayoutMkLst>
        </pc:sldLayoutChg>
        <pc:sldLayoutChg chg="add del">
          <pc:chgData name="Επισκέπτης" userId="91df221e3afe4fb0" providerId="Windows Live" clId="Web-{C53480D7-5DC3-4A63-951C-203B31B1587B}" dt="2023-11-27T16:55:10.388" v="89"/>
          <pc:sldLayoutMkLst>
            <pc:docMk/>
            <pc:sldMasterMk cId="3616722397" sldId="2147483725"/>
            <pc:sldLayoutMk cId="2111672681" sldId="2147483715"/>
          </pc:sldLayoutMkLst>
        </pc:sldLayoutChg>
        <pc:sldLayoutChg chg="add del">
          <pc:chgData name="Επισκέπτης" userId="91df221e3afe4fb0" providerId="Windows Live" clId="Web-{C53480D7-5DC3-4A63-951C-203B31B1587B}" dt="2023-11-27T16:55:10.388" v="89"/>
          <pc:sldLayoutMkLst>
            <pc:docMk/>
            <pc:sldMasterMk cId="3616722397" sldId="2147483725"/>
            <pc:sldLayoutMk cId="4241148120" sldId="2147483716"/>
          </pc:sldLayoutMkLst>
        </pc:sldLayoutChg>
        <pc:sldLayoutChg chg="add del">
          <pc:chgData name="Επισκέπτης" userId="91df221e3afe4fb0" providerId="Windows Live" clId="Web-{C53480D7-5DC3-4A63-951C-203B31B1587B}" dt="2023-11-27T16:55:10.388" v="89"/>
          <pc:sldLayoutMkLst>
            <pc:docMk/>
            <pc:sldMasterMk cId="3616722397" sldId="2147483725"/>
            <pc:sldLayoutMk cId="4902792" sldId="2147483717"/>
          </pc:sldLayoutMkLst>
        </pc:sldLayoutChg>
        <pc:sldLayoutChg chg="add del">
          <pc:chgData name="Επισκέπτης" userId="91df221e3afe4fb0" providerId="Windows Live" clId="Web-{C53480D7-5DC3-4A63-951C-203B31B1587B}" dt="2023-11-27T16:55:10.388" v="89"/>
          <pc:sldLayoutMkLst>
            <pc:docMk/>
            <pc:sldMasterMk cId="3616722397" sldId="2147483725"/>
            <pc:sldLayoutMk cId="788118469" sldId="2147483718"/>
          </pc:sldLayoutMkLst>
        </pc:sldLayoutChg>
        <pc:sldLayoutChg chg="add del">
          <pc:chgData name="Επισκέπτης" userId="91df221e3afe4fb0" providerId="Windows Live" clId="Web-{C53480D7-5DC3-4A63-951C-203B31B1587B}" dt="2023-11-27T16:55:10.388" v="89"/>
          <pc:sldLayoutMkLst>
            <pc:docMk/>
            <pc:sldMasterMk cId="3616722397" sldId="2147483725"/>
            <pc:sldLayoutMk cId="2947057009" sldId="2147483719"/>
          </pc:sldLayoutMkLst>
        </pc:sldLayoutChg>
        <pc:sldLayoutChg chg="add del">
          <pc:chgData name="Επισκέπτης" userId="91df221e3afe4fb0" providerId="Windows Live" clId="Web-{C53480D7-5DC3-4A63-951C-203B31B1587B}" dt="2023-11-27T16:55:10.388" v="89"/>
          <pc:sldLayoutMkLst>
            <pc:docMk/>
            <pc:sldMasterMk cId="3616722397" sldId="2147483725"/>
            <pc:sldLayoutMk cId="3730996922" sldId="2147483720"/>
          </pc:sldLayoutMkLst>
        </pc:sldLayoutChg>
        <pc:sldLayoutChg chg="add del">
          <pc:chgData name="Επισκέπτης" userId="91df221e3afe4fb0" providerId="Windows Live" clId="Web-{C53480D7-5DC3-4A63-951C-203B31B1587B}" dt="2023-11-27T16:55:10.388" v="89"/>
          <pc:sldLayoutMkLst>
            <pc:docMk/>
            <pc:sldMasterMk cId="3616722397" sldId="2147483725"/>
            <pc:sldLayoutMk cId="383467025" sldId="2147483721"/>
          </pc:sldLayoutMkLst>
        </pc:sldLayoutChg>
        <pc:sldLayoutChg chg="add del">
          <pc:chgData name="Επισκέπτης" userId="91df221e3afe4fb0" providerId="Windows Live" clId="Web-{C53480D7-5DC3-4A63-951C-203B31B1587B}" dt="2023-11-27T16:55:10.388" v="89"/>
          <pc:sldLayoutMkLst>
            <pc:docMk/>
            <pc:sldMasterMk cId="3616722397" sldId="2147483725"/>
            <pc:sldLayoutMk cId="2408646703" sldId="2147483722"/>
          </pc:sldLayoutMkLst>
        </pc:sldLayoutChg>
        <pc:sldLayoutChg chg="add del">
          <pc:chgData name="Επισκέπτης" userId="91df221e3afe4fb0" providerId="Windows Live" clId="Web-{C53480D7-5DC3-4A63-951C-203B31B1587B}" dt="2023-11-27T16:55:10.388" v="89"/>
          <pc:sldLayoutMkLst>
            <pc:docMk/>
            <pc:sldMasterMk cId="3616722397" sldId="2147483725"/>
            <pc:sldLayoutMk cId="4237482444" sldId="2147483723"/>
          </pc:sldLayoutMkLst>
        </pc:sldLayoutChg>
        <pc:sldLayoutChg chg="add del">
          <pc:chgData name="Επισκέπτης" userId="91df221e3afe4fb0" providerId="Windows Live" clId="Web-{C53480D7-5DC3-4A63-951C-203B31B1587B}" dt="2023-11-27T16:55:10.388" v="89"/>
          <pc:sldLayoutMkLst>
            <pc:docMk/>
            <pc:sldMasterMk cId="3616722397" sldId="2147483725"/>
            <pc:sldLayoutMk cId="4039757850" sldId="2147483724"/>
          </pc:sldLayoutMkLst>
        </pc:sldLayoutChg>
      </pc:sldMasterChg>
      <pc:sldMasterChg chg="add modTransition addSldLayout modSldLayout">
        <pc:chgData name="Επισκέπτης" userId="91df221e3afe4fb0" providerId="Windows Live" clId="Web-{C53480D7-5DC3-4A63-951C-203B31B1587B}" dt="2023-11-27T17:43:47.899" v="389"/>
        <pc:sldMasterMkLst>
          <pc:docMk/>
          <pc:sldMasterMk cId="3303552930" sldId="2147483726"/>
        </pc:sldMasterMkLst>
        <pc:sldLayoutChg chg="add mod replId modTransition">
          <pc:chgData name="Επισκέπτης" userId="91df221e3afe4fb0" providerId="Windows Live" clId="Web-{C53480D7-5DC3-4A63-951C-203B31B1587B}" dt="2023-11-27T17:43:47.899" v="389"/>
          <pc:sldLayoutMkLst>
            <pc:docMk/>
            <pc:sldMasterMk cId="3303552930" sldId="2147483726"/>
            <pc:sldLayoutMk cId="2662992519" sldId="2147483727"/>
          </pc:sldLayoutMkLst>
        </pc:sldLayoutChg>
        <pc:sldLayoutChg chg="add mod replId modTransition">
          <pc:chgData name="Επισκέπτης" userId="91df221e3afe4fb0" providerId="Windows Live" clId="Web-{C53480D7-5DC3-4A63-951C-203B31B1587B}" dt="2023-11-27T17:43:47.899" v="389"/>
          <pc:sldLayoutMkLst>
            <pc:docMk/>
            <pc:sldMasterMk cId="3303552930" sldId="2147483726"/>
            <pc:sldLayoutMk cId="1133251863" sldId="2147483728"/>
          </pc:sldLayoutMkLst>
        </pc:sldLayoutChg>
        <pc:sldLayoutChg chg="add mod replId modTransition">
          <pc:chgData name="Επισκέπτης" userId="91df221e3afe4fb0" providerId="Windows Live" clId="Web-{C53480D7-5DC3-4A63-951C-203B31B1587B}" dt="2023-11-27T17:43:47.899" v="389"/>
          <pc:sldLayoutMkLst>
            <pc:docMk/>
            <pc:sldMasterMk cId="3303552930" sldId="2147483726"/>
            <pc:sldLayoutMk cId="2938298572" sldId="2147483729"/>
          </pc:sldLayoutMkLst>
        </pc:sldLayoutChg>
        <pc:sldLayoutChg chg="add mod replId modTransition">
          <pc:chgData name="Επισκέπτης" userId="91df221e3afe4fb0" providerId="Windows Live" clId="Web-{C53480D7-5DC3-4A63-951C-203B31B1587B}" dt="2023-11-27T17:43:47.899" v="389"/>
          <pc:sldLayoutMkLst>
            <pc:docMk/>
            <pc:sldMasterMk cId="3303552930" sldId="2147483726"/>
            <pc:sldLayoutMk cId="3965571106" sldId="2147483730"/>
          </pc:sldLayoutMkLst>
        </pc:sldLayoutChg>
        <pc:sldLayoutChg chg="add mod replId modTransition">
          <pc:chgData name="Επισκέπτης" userId="91df221e3afe4fb0" providerId="Windows Live" clId="Web-{C53480D7-5DC3-4A63-951C-203B31B1587B}" dt="2023-11-27T17:43:47.899" v="389"/>
          <pc:sldLayoutMkLst>
            <pc:docMk/>
            <pc:sldMasterMk cId="3303552930" sldId="2147483726"/>
            <pc:sldLayoutMk cId="2625186691" sldId="2147483731"/>
          </pc:sldLayoutMkLst>
        </pc:sldLayoutChg>
        <pc:sldLayoutChg chg="add mod replId modTransition">
          <pc:chgData name="Επισκέπτης" userId="91df221e3afe4fb0" providerId="Windows Live" clId="Web-{C53480D7-5DC3-4A63-951C-203B31B1587B}" dt="2023-11-27T17:43:47.899" v="389"/>
          <pc:sldLayoutMkLst>
            <pc:docMk/>
            <pc:sldMasterMk cId="3303552930" sldId="2147483726"/>
            <pc:sldLayoutMk cId="2865279203" sldId="2147483732"/>
          </pc:sldLayoutMkLst>
        </pc:sldLayoutChg>
        <pc:sldLayoutChg chg="add mod replId modTransition">
          <pc:chgData name="Επισκέπτης" userId="91df221e3afe4fb0" providerId="Windows Live" clId="Web-{C53480D7-5DC3-4A63-951C-203B31B1587B}" dt="2023-11-27T17:43:47.899" v="389"/>
          <pc:sldLayoutMkLst>
            <pc:docMk/>
            <pc:sldMasterMk cId="3303552930" sldId="2147483726"/>
            <pc:sldLayoutMk cId="441605661" sldId="2147483733"/>
          </pc:sldLayoutMkLst>
        </pc:sldLayoutChg>
        <pc:sldLayoutChg chg="add mod replId modTransition">
          <pc:chgData name="Επισκέπτης" userId="91df221e3afe4fb0" providerId="Windows Live" clId="Web-{C53480D7-5DC3-4A63-951C-203B31B1587B}" dt="2023-11-27T17:43:47.899" v="389"/>
          <pc:sldLayoutMkLst>
            <pc:docMk/>
            <pc:sldMasterMk cId="3303552930" sldId="2147483726"/>
            <pc:sldLayoutMk cId="3457853650" sldId="2147483734"/>
          </pc:sldLayoutMkLst>
        </pc:sldLayoutChg>
        <pc:sldLayoutChg chg="add mod replId modTransition">
          <pc:chgData name="Επισκέπτης" userId="91df221e3afe4fb0" providerId="Windows Live" clId="Web-{C53480D7-5DC3-4A63-951C-203B31B1587B}" dt="2023-11-27T17:43:47.899" v="389"/>
          <pc:sldLayoutMkLst>
            <pc:docMk/>
            <pc:sldMasterMk cId="3303552930" sldId="2147483726"/>
            <pc:sldLayoutMk cId="2574227339" sldId="2147483735"/>
          </pc:sldLayoutMkLst>
        </pc:sldLayoutChg>
        <pc:sldLayoutChg chg="add mod replId modTransition">
          <pc:chgData name="Επισκέπτης" userId="91df221e3afe4fb0" providerId="Windows Live" clId="Web-{C53480D7-5DC3-4A63-951C-203B31B1587B}" dt="2023-11-27T17:43:47.899" v="389"/>
          <pc:sldLayoutMkLst>
            <pc:docMk/>
            <pc:sldMasterMk cId="3303552930" sldId="2147483726"/>
            <pc:sldLayoutMk cId="274117608" sldId="2147483736"/>
          </pc:sldLayoutMkLst>
        </pc:sldLayoutChg>
        <pc:sldLayoutChg chg="add mod replId modTransition">
          <pc:chgData name="Επισκέπτης" userId="91df221e3afe4fb0" providerId="Windows Live" clId="Web-{C53480D7-5DC3-4A63-951C-203B31B1587B}" dt="2023-11-27T17:43:47.899" v="389"/>
          <pc:sldLayoutMkLst>
            <pc:docMk/>
            <pc:sldMasterMk cId="3303552930" sldId="2147483726"/>
            <pc:sldLayoutMk cId="4192266993" sldId="2147483737"/>
          </pc:sldLayoutMkLst>
        </pc:sldLayoutChg>
        <pc:sldLayoutChg chg="add mod replId modTransition">
          <pc:chgData name="Επισκέπτης" userId="91df221e3afe4fb0" providerId="Windows Live" clId="Web-{C53480D7-5DC3-4A63-951C-203B31B1587B}" dt="2023-11-27T17:43:47.899" v="389"/>
          <pc:sldLayoutMkLst>
            <pc:docMk/>
            <pc:sldMasterMk cId="3303552930" sldId="2147483726"/>
            <pc:sldLayoutMk cId="3521300693" sldId="2147483738"/>
          </pc:sldLayoutMkLst>
        </pc:sldLayoutChg>
        <pc:sldLayoutChg chg="add mod replId modTransition">
          <pc:chgData name="Επισκέπτης" userId="91df221e3afe4fb0" providerId="Windows Live" clId="Web-{C53480D7-5DC3-4A63-951C-203B31B1587B}" dt="2023-11-27T17:43:47.899" v="389"/>
          <pc:sldLayoutMkLst>
            <pc:docMk/>
            <pc:sldMasterMk cId="3303552930" sldId="2147483726"/>
            <pc:sldLayoutMk cId="4203006843" sldId="2147483739"/>
          </pc:sldLayoutMkLst>
        </pc:sldLayoutChg>
        <pc:sldLayoutChg chg="add mod replId modTransition">
          <pc:chgData name="Επισκέπτης" userId="91df221e3afe4fb0" providerId="Windows Live" clId="Web-{C53480D7-5DC3-4A63-951C-203B31B1587B}" dt="2023-11-27T17:43:47.899" v="389"/>
          <pc:sldLayoutMkLst>
            <pc:docMk/>
            <pc:sldMasterMk cId="3303552930" sldId="2147483726"/>
            <pc:sldLayoutMk cId="911527876" sldId="2147483740"/>
          </pc:sldLayoutMkLst>
        </pc:sldLayoutChg>
        <pc:sldLayoutChg chg="add mod replId modTransition">
          <pc:chgData name="Επισκέπτης" userId="91df221e3afe4fb0" providerId="Windows Live" clId="Web-{C53480D7-5DC3-4A63-951C-203B31B1587B}" dt="2023-11-27T17:43:47.899" v="389"/>
          <pc:sldLayoutMkLst>
            <pc:docMk/>
            <pc:sldMasterMk cId="3303552930" sldId="2147483726"/>
            <pc:sldLayoutMk cId="1946806779" sldId="2147483741"/>
          </pc:sldLayoutMkLst>
        </pc:sldLayoutChg>
        <pc:sldLayoutChg chg="add mod replId modTransition">
          <pc:chgData name="Επισκέπτης" userId="91df221e3afe4fb0" providerId="Windows Live" clId="Web-{C53480D7-5DC3-4A63-951C-203B31B1587B}" dt="2023-11-27T17:43:47.899" v="389"/>
          <pc:sldLayoutMkLst>
            <pc:docMk/>
            <pc:sldMasterMk cId="3303552930" sldId="2147483726"/>
            <pc:sldLayoutMk cId="3253699243" sldId="2147483742"/>
          </pc:sldLayoutMkLst>
        </pc:sldLayoutChg>
        <pc:sldLayoutChg chg="add mod replId modTransition">
          <pc:chgData name="Επισκέπτης" userId="91df221e3afe4fb0" providerId="Windows Live" clId="Web-{C53480D7-5DC3-4A63-951C-203B31B1587B}" dt="2023-11-27T17:43:47.899" v="389"/>
          <pc:sldLayoutMkLst>
            <pc:docMk/>
            <pc:sldMasterMk cId="3303552930" sldId="2147483726"/>
            <pc:sldLayoutMk cId="4172484201" sldId="2147483743"/>
          </pc:sldLayoutMkLst>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dirty="0"/>
              <a:t>Click to edit Master title style</a:t>
            </a:r>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11/27/2023</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62992519"/>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11/27/2023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4117608"/>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dirty="0"/>
              <a:t>Click to edit Master title style</a:t>
            </a:r>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11/27/2023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92266993"/>
      </p:ext>
    </p:extLst>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dirty="0"/>
              <a:t>Click to edit Master title style</a:t>
            </a:r>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11/27/2023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21300693"/>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11/27/2023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03006843"/>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dirty="0"/>
              <a:t>Click to edit Master title style</a:t>
            </a:r>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11/27/2023</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11527876"/>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dirty="0"/>
              <a:t>Click to edit Master title style</a:t>
            </a:r>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11/27/2023</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46806779"/>
      </p:ext>
    </p:extLst>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dirty="0"/>
              <a:t>Click to edit Master title style</a:t>
            </a:r>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11/27/2023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53699243"/>
      </p:ext>
    </p:extLst>
  </p:cSld>
  <p:clrMapOvr>
    <a:masterClrMapping/>
  </p:clrMapOvr>
  <p:transition spd="slow">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dirty="0"/>
              <a:t>Click to edit Master title style</a:t>
            </a:r>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11/27/2023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72484201"/>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1154954" y="2603500"/>
            <a:ext cx="8825659" cy="34163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9C9CA7B-DFD4-44B5-8C60-D14B8CD1FB59}" type="datetimeFigureOut">
              <a:rPr lang="en-US" dirty="0"/>
              <a:t>11/27/2023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33251863"/>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11/27/2023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3829857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3BDB8791-F1B0-41E7-B7FD-A781E65C4266}" type="datetimeFigureOut">
              <a:rPr lang="en-US" dirty="0"/>
              <a:t>11/27/2023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65571106"/>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FDD63B2-E120-4ED8-B27B-C685F510A5FE}" type="datetimeFigureOut">
              <a:rPr lang="en-US" dirty="0"/>
              <a:t>11/27/2023</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25186691"/>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dirty="0"/>
              <a:t>Click to edit Master title style</a:t>
            </a:r>
          </a:p>
        </p:txBody>
      </p:sp>
      <p:sp>
        <p:nvSpPr>
          <p:cNvPr id="3" name="Date Placeholder 2"/>
          <p:cNvSpPr>
            <a:spLocks noGrp="1"/>
          </p:cNvSpPr>
          <p:nvPr>
            <p:ph type="dt" sz="half" idx="10"/>
          </p:nvPr>
        </p:nvSpPr>
        <p:spPr/>
        <p:txBody>
          <a:bodyPr/>
          <a:lstStyle/>
          <a:p>
            <a:fld id="{7AA18ACC-A947-437B-A130-35BD54FDF1E9}" type="datetimeFigureOut">
              <a:rPr lang="en-US" dirty="0"/>
              <a:t>11/27/2023</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65279203"/>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11/27/2023</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41605661"/>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dirty="0"/>
              <a:t>Click to edit Master title style</a:t>
            </a:r>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11/27/2023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5785365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dirty="0"/>
              <a:t>Click to edit Master title style</a:t>
            </a:r>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11/27/2023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74227339"/>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11/27/2023</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03552930"/>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ransition spd="slow">
    <p:push dir="u"/>
  </p:transition>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mpmedic.com/el/%CF%87%CF%81%CE%AE%CF%83%CE%B7-%CE%AF%CF%83%CF%87%CE%B1%CE%B9%CE%BC%CE%AE%CF%82-%CF%80%CE%B5%CF%81%CE%AF%CE%B4%CE%B5%CF%83%CE%B7%CF%82-%CE%BF%CE%B9-%CE%BD%CE%AD%CE%B5%CF%82-%CE%BA%CE%B1%CF%84%CE%B5/" TargetMode="External"/><Relationship Id="rId2" Type="http://schemas.openxmlformats.org/officeDocument/2006/relationships/hyperlink" Target="https://empmedic.com/el/%cf%87%cf%81%ce%ae%cf%83%ce%b7-%ce%af%cf%83%cf%87%ce%b1%ce%b9%ce%bc%ce%ae%cf%82-%cf%80%ce%b5%cf%81%ce%af%ce%b4%ce%b5%cf%83%ce%b7%cf%82-%ce%bf%ce%b9-%ce%bd%ce%ad%ce%b5%cf%82-%ce%ba%ce%b1%cf%84%ce%b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1066800" y="1084008"/>
            <a:ext cx="6944436" cy="2090634"/>
          </a:xfrm>
        </p:spPr>
        <p:txBody>
          <a:bodyPr anchor="b">
            <a:normAutofit/>
          </a:bodyPr>
          <a:lstStyle/>
          <a:p>
            <a:r>
              <a:rPr lang="el-GR" sz="6000" i="1" u="sng" dirty="0">
                <a:latin typeface="Arial"/>
                <a:cs typeface="Arial"/>
              </a:rPr>
              <a:t>ΑΙΜΟΡΡΑΓΙΕΣ</a:t>
            </a:r>
          </a:p>
        </p:txBody>
      </p:sp>
      <p:sp>
        <p:nvSpPr>
          <p:cNvPr id="3" name="Υπότιτλος 2"/>
          <p:cNvSpPr>
            <a:spLocks noGrp="1"/>
          </p:cNvSpPr>
          <p:nvPr>
            <p:ph type="subTitle" idx="1"/>
          </p:nvPr>
        </p:nvSpPr>
        <p:spPr>
          <a:xfrm>
            <a:off x="1066800" y="3233019"/>
            <a:ext cx="4559643" cy="1053960"/>
          </a:xfrm>
        </p:spPr>
        <p:txBody>
          <a:bodyPr vert="horz" lIns="91440" tIns="45720" rIns="91440" bIns="45720" rtlCol="0" anchor="t">
            <a:normAutofit/>
          </a:bodyPr>
          <a:lstStyle/>
          <a:p>
            <a:r>
              <a:rPr lang="el-GR" sz="1600" dirty="0"/>
              <a:t>ΤΜΗΜΑ Β.ΝΟΣΗΛΕΥΤΙΚΗΣ/ΤΡΑΥΜΑΤΟΛΟΓΙΑΣ Γ'ΕΞΑΜΗΝΟΥ.</a:t>
            </a:r>
          </a:p>
        </p:txBody>
      </p:sp>
    </p:spTree>
    <p:extLst>
      <p:ext uri="{BB962C8B-B14F-4D97-AF65-F5344CB8AC3E}">
        <p14:creationId xmlns:p14="http://schemas.microsoft.com/office/powerpoint/2010/main" val="2325122232"/>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8">
            <a:extLst>
              <a:ext uri="{FF2B5EF4-FFF2-40B4-BE49-F238E27FC236}">
                <a16:creationId xmlns:a16="http://schemas.microsoft.com/office/drawing/2014/main" id="{6E0488BA-180E-40D8-8350-4B17917955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Εικόνα 3" descr="Εικόνα που περιέχει κόκκινο&#10;&#10;Περιγραφή που δημιουργήθηκε αυτόματα">
            <a:extLst>
              <a:ext uri="{FF2B5EF4-FFF2-40B4-BE49-F238E27FC236}">
                <a16:creationId xmlns:a16="http://schemas.microsoft.com/office/drawing/2014/main" id="{6E85C1DA-1DA2-1C73-025F-99DA3F19EBF9}"/>
              </a:ext>
            </a:extLst>
          </p:cNvPr>
          <p:cNvPicPr>
            <a:picLocks noChangeAspect="1"/>
          </p:cNvPicPr>
          <p:nvPr/>
        </p:nvPicPr>
        <p:blipFill rotWithShape="1">
          <a:blip r:embed="rId2">
            <a:alphaModFix amt="40000"/>
          </a:blip>
          <a:srcRect/>
          <a:stretch/>
        </p:blipFill>
        <p:spPr>
          <a:xfrm>
            <a:off x="20" y="10"/>
            <a:ext cx="12191980" cy="6857990"/>
          </a:xfrm>
          <a:prstGeom prst="rect">
            <a:avLst/>
          </a:prstGeom>
        </p:spPr>
      </p:pic>
      <p:sp>
        <p:nvSpPr>
          <p:cNvPr id="2" name="Τίτλος 1">
            <a:extLst>
              <a:ext uri="{FF2B5EF4-FFF2-40B4-BE49-F238E27FC236}">
                <a16:creationId xmlns:a16="http://schemas.microsoft.com/office/drawing/2014/main" id="{D74BAE50-224D-F0E6-B907-43D11185CF65}"/>
              </a:ext>
            </a:extLst>
          </p:cNvPr>
          <p:cNvSpPr>
            <a:spLocks noGrp="1"/>
          </p:cNvSpPr>
          <p:nvPr>
            <p:ph type="title"/>
          </p:nvPr>
        </p:nvSpPr>
        <p:spPr>
          <a:xfrm>
            <a:off x="1154954" y="973668"/>
            <a:ext cx="8761413" cy="706964"/>
          </a:xfrm>
        </p:spPr>
        <p:txBody>
          <a:bodyPr>
            <a:normAutofit/>
          </a:bodyPr>
          <a:lstStyle/>
          <a:p>
            <a:pPr marL="457200" indent="-457200">
              <a:buFont typeface="Arial"/>
              <a:buChar char="•"/>
            </a:pPr>
            <a:r>
              <a:rPr lang="el-GR" u="sng">
                <a:solidFill>
                  <a:schemeClr val="tx1"/>
                </a:solidFill>
              </a:rPr>
              <a:t>ΤΙ ΕΊΝΑΙ ΑΙΜΟΡΡΑΓΙΑ;</a:t>
            </a:r>
          </a:p>
        </p:txBody>
      </p:sp>
      <p:sp>
        <p:nvSpPr>
          <p:cNvPr id="3" name="Θέση περιεχομένου 2">
            <a:extLst>
              <a:ext uri="{FF2B5EF4-FFF2-40B4-BE49-F238E27FC236}">
                <a16:creationId xmlns:a16="http://schemas.microsoft.com/office/drawing/2014/main" id="{69DBB7C7-93C3-A692-F0B4-54655FBE4EEF}"/>
              </a:ext>
            </a:extLst>
          </p:cNvPr>
          <p:cNvSpPr>
            <a:spLocks noGrp="1"/>
          </p:cNvSpPr>
          <p:nvPr>
            <p:ph idx="1"/>
          </p:nvPr>
        </p:nvSpPr>
        <p:spPr>
          <a:xfrm>
            <a:off x="1154954" y="2603500"/>
            <a:ext cx="8825659" cy="3416300"/>
          </a:xfrm>
        </p:spPr>
        <p:txBody>
          <a:bodyPr vert="horz" lIns="91440" tIns="45720" rIns="91440" bIns="45720" rtlCol="0" anchor="t">
            <a:normAutofit/>
          </a:bodyPr>
          <a:lstStyle/>
          <a:p>
            <a:r>
              <a:rPr lang="el-GR" sz="2400" dirty="0">
                <a:solidFill>
                  <a:schemeClr val="tx1"/>
                </a:solidFill>
                <a:ea typeface="+mn-lt"/>
                <a:cs typeface="+mn-lt"/>
              </a:rPr>
              <a:t>Αιμορραγία είναι</a:t>
            </a:r>
            <a:r>
              <a:rPr lang="el-GR" sz="2400" b="1" dirty="0">
                <a:solidFill>
                  <a:schemeClr val="tx1"/>
                </a:solidFill>
                <a:ea typeface="+mn-lt"/>
                <a:cs typeface="+mn-lt"/>
              </a:rPr>
              <a:t> η διαφυγή αίματος από τις αρτηρίες, τις φλέβες ή τα τριχοειδή αγγεία.</a:t>
            </a:r>
            <a:r>
              <a:rPr lang="el-GR" sz="2400" dirty="0">
                <a:solidFill>
                  <a:schemeClr val="tx1"/>
                </a:solidFill>
                <a:ea typeface="+mn-lt"/>
                <a:cs typeface="+mn-lt"/>
              </a:rPr>
              <a:t> Η αιμορραγία αρχικά προκαλεί αδυναμία και τελικά, αν δεν τεθεί υπό έλεγχο, καταπληξία (</a:t>
            </a:r>
            <a:r>
              <a:rPr lang="el-GR" sz="2400" dirty="0" err="1">
                <a:solidFill>
                  <a:schemeClr val="tx1"/>
                </a:solidFill>
                <a:ea typeface="+mn-lt"/>
                <a:cs typeface="+mn-lt"/>
              </a:rPr>
              <a:t>shock</a:t>
            </a:r>
            <a:r>
              <a:rPr lang="el-GR" sz="2400" dirty="0">
                <a:solidFill>
                  <a:schemeClr val="tx1"/>
                </a:solidFill>
                <a:ea typeface="+mn-lt"/>
                <a:cs typeface="+mn-lt"/>
              </a:rPr>
              <a:t>) με κίνδυνο </a:t>
            </a:r>
            <a:r>
              <a:rPr lang="el-GR" sz="2400" dirty="0" err="1">
                <a:solidFill>
                  <a:schemeClr val="tx1"/>
                </a:solidFill>
                <a:ea typeface="+mn-lt"/>
                <a:cs typeface="+mn-lt"/>
              </a:rPr>
              <a:t>θανάτου.Επίσης</a:t>
            </a:r>
            <a:r>
              <a:rPr lang="el-GR" sz="2400" dirty="0">
                <a:solidFill>
                  <a:schemeClr val="tx1"/>
                </a:solidFill>
                <a:ea typeface="+mn-lt"/>
                <a:cs typeface="+mn-lt"/>
              </a:rPr>
              <a:t> οι αιμορραγίες </a:t>
            </a:r>
            <a:r>
              <a:rPr lang="el-GR" sz="2400" dirty="0" err="1">
                <a:solidFill>
                  <a:schemeClr val="tx1"/>
                </a:solidFill>
                <a:ea typeface="+mn-lt"/>
                <a:cs typeface="+mn-lt"/>
              </a:rPr>
              <a:t>χωριζονται</a:t>
            </a:r>
            <a:r>
              <a:rPr lang="el-GR" sz="2400" dirty="0">
                <a:solidFill>
                  <a:schemeClr val="tx1"/>
                </a:solidFill>
                <a:ea typeface="+mn-lt"/>
                <a:cs typeface="+mn-lt"/>
              </a:rPr>
              <a:t> σε εξωτερικές και εσωτερικές με διαφορετικούς τρόπους αντιμετώπισης.</a:t>
            </a:r>
            <a:endParaRPr lang="el-GR" sz="2400" dirty="0">
              <a:solidFill>
                <a:schemeClr val="tx1"/>
              </a:solidFill>
            </a:endParaRPr>
          </a:p>
        </p:txBody>
      </p:sp>
    </p:spTree>
    <p:extLst>
      <p:ext uri="{BB962C8B-B14F-4D97-AF65-F5344CB8AC3E}">
        <p14:creationId xmlns:p14="http://schemas.microsoft.com/office/powerpoint/2010/main" val="1015180209"/>
      </p:ext>
    </p:extLst>
  </p:cSld>
  <p:clrMapOvr>
    <a:overrideClrMapping bg1="dk1" tx1="lt1" bg2="dk2" tx2="lt2" accent1="accent1" accent2="accent2" accent3="accent3" accent4="accent4" accent5="accent5" accent6="accent6" hlink="hlink" folHlink="folHlink"/>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9EA2611-DCBA-4E97-A2B2-9A466E76B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dk2"/>
          </a:fillRef>
          <a:effectRef idx="0">
            <a:schemeClr val="accent1"/>
          </a:effectRef>
          <a:fontRef idx="minor">
            <a:schemeClr val="lt1"/>
          </a:fontRef>
        </p:style>
      </p:sp>
      <p:sp>
        <p:nvSpPr>
          <p:cNvPr id="11" name="Freeform 5">
            <a:extLst>
              <a:ext uri="{FF2B5EF4-FFF2-40B4-BE49-F238E27FC236}">
                <a16:creationId xmlns:a16="http://schemas.microsoft.com/office/drawing/2014/main" id="{BBC615D1-6E12-40EF-915B-316CFDB55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794"/>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13" name="Freeform 5">
            <a:extLst>
              <a:ext uri="{FF2B5EF4-FFF2-40B4-BE49-F238E27FC236}">
                <a16:creationId xmlns:a16="http://schemas.microsoft.com/office/drawing/2014/main" id="{B9797D36-DE1E-47CD-881A-6C1F582826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537676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
        <p:nvSpPr>
          <p:cNvPr id="2" name="Τίτλος 1">
            <a:extLst>
              <a:ext uri="{FF2B5EF4-FFF2-40B4-BE49-F238E27FC236}">
                <a16:creationId xmlns:a16="http://schemas.microsoft.com/office/drawing/2014/main" id="{EAF07EA4-66E6-F304-7CE0-B1C037004000}"/>
              </a:ext>
            </a:extLst>
          </p:cNvPr>
          <p:cNvSpPr>
            <a:spLocks noGrp="1"/>
          </p:cNvSpPr>
          <p:nvPr>
            <p:ph type="title"/>
          </p:nvPr>
        </p:nvSpPr>
        <p:spPr>
          <a:xfrm>
            <a:off x="639098" y="629265"/>
            <a:ext cx="6072776" cy="1622322"/>
          </a:xfrm>
        </p:spPr>
        <p:txBody>
          <a:bodyPr>
            <a:normAutofit/>
          </a:bodyPr>
          <a:lstStyle/>
          <a:p>
            <a:pPr marL="571500" indent="-571500">
              <a:buFont typeface="Arial"/>
              <a:buChar char="•"/>
            </a:pPr>
            <a:r>
              <a:rPr lang="el-GR" sz="3200" b="1" i="1" u="sng" dirty="0">
                <a:solidFill>
                  <a:srgbClr val="FFFFFF"/>
                </a:solidFill>
              </a:rPr>
              <a:t>ΑΡΤΗΡΙΑΚΗ ΑΙΜΟΡΡΑΓΙΑ</a:t>
            </a:r>
          </a:p>
        </p:txBody>
      </p:sp>
      <p:pic>
        <p:nvPicPr>
          <p:cNvPr id="4" name="Εικόνα 3" descr="Εικόνα που περιέχει κόκκινο, σχεδίαση&#10;&#10;Περιγραφή που δημιουργήθηκε αυτόματα">
            <a:extLst>
              <a:ext uri="{FF2B5EF4-FFF2-40B4-BE49-F238E27FC236}">
                <a16:creationId xmlns:a16="http://schemas.microsoft.com/office/drawing/2014/main" id="{26FE8570-6188-13B8-858B-FEF81F131D0D}"/>
              </a:ext>
            </a:extLst>
          </p:cNvPr>
          <p:cNvPicPr>
            <a:picLocks noChangeAspect="1"/>
          </p:cNvPicPr>
          <p:nvPr/>
        </p:nvPicPr>
        <p:blipFill rotWithShape="1">
          <a:blip r:embed="rId2"/>
          <a:srcRect l="26682" r="7492" b="-2"/>
          <a:stretch/>
        </p:blipFill>
        <p:spPr>
          <a:xfrm>
            <a:off x="6774511" y="480060"/>
            <a:ext cx="4929808" cy="5897880"/>
          </a:xfrm>
          <a:custGeom>
            <a:avLst/>
            <a:gdLst/>
            <a:ahLst/>
            <a:cxnLst/>
            <a:rect l="l" t="t" r="r" b="b"/>
            <a:pathLst>
              <a:path w="4929808" h="5897880">
                <a:moveTo>
                  <a:pt x="104535" y="0"/>
                </a:moveTo>
                <a:lnTo>
                  <a:pt x="2751151" y="0"/>
                </a:lnTo>
                <a:lnTo>
                  <a:pt x="4769032" y="0"/>
                </a:lnTo>
                <a:lnTo>
                  <a:pt x="4929808" y="0"/>
                </a:lnTo>
                <a:lnTo>
                  <a:pt x="4929808" y="5897880"/>
                </a:lnTo>
                <a:lnTo>
                  <a:pt x="4769032" y="5897880"/>
                </a:lnTo>
                <a:lnTo>
                  <a:pt x="2751151" y="5897880"/>
                </a:lnTo>
                <a:lnTo>
                  <a:pt x="0" y="5897880"/>
                </a:lnTo>
                <a:lnTo>
                  <a:pt x="0" y="5896985"/>
                </a:lnTo>
                <a:lnTo>
                  <a:pt x="103291" y="5896985"/>
                </a:lnTo>
                <a:lnTo>
                  <a:pt x="112340" y="5838313"/>
                </a:lnTo>
                <a:lnTo>
                  <a:pt x="123631" y="5762037"/>
                </a:lnTo>
                <a:lnTo>
                  <a:pt x="135550" y="5671232"/>
                </a:lnTo>
                <a:lnTo>
                  <a:pt x="149820" y="5563476"/>
                </a:lnTo>
                <a:lnTo>
                  <a:pt x="164875" y="5444219"/>
                </a:lnTo>
                <a:lnTo>
                  <a:pt x="180714" y="5309828"/>
                </a:lnTo>
                <a:lnTo>
                  <a:pt x="197494" y="5163329"/>
                </a:lnTo>
                <a:lnTo>
                  <a:pt x="214273" y="5004117"/>
                </a:lnTo>
                <a:lnTo>
                  <a:pt x="231367" y="4834615"/>
                </a:lnTo>
                <a:lnTo>
                  <a:pt x="247205" y="4651794"/>
                </a:lnTo>
                <a:lnTo>
                  <a:pt x="262417" y="4460498"/>
                </a:lnTo>
                <a:lnTo>
                  <a:pt x="276217" y="4258305"/>
                </a:lnTo>
                <a:lnTo>
                  <a:pt x="289390" y="4047637"/>
                </a:lnTo>
                <a:lnTo>
                  <a:pt x="301779" y="3827889"/>
                </a:lnTo>
                <a:lnTo>
                  <a:pt x="306170" y="3715291"/>
                </a:lnTo>
                <a:lnTo>
                  <a:pt x="311031" y="3600271"/>
                </a:lnTo>
                <a:lnTo>
                  <a:pt x="315579" y="3483435"/>
                </a:lnTo>
                <a:lnTo>
                  <a:pt x="318558" y="3365994"/>
                </a:lnTo>
                <a:lnTo>
                  <a:pt x="321224" y="3246131"/>
                </a:lnTo>
                <a:lnTo>
                  <a:pt x="324047" y="3125058"/>
                </a:lnTo>
                <a:lnTo>
                  <a:pt x="325929" y="3001563"/>
                </a:lnTo>
                <a:lnTo>
                  <a:pt x="325929" y="2876858"/>
                </a:lnTo>
                <a:lnTo>
                  <a:pt x="326870" y="2750941"/>
                </a:lnTo>
                <a:lnTo>
                  <a:pt x="325929" y="2623814"/>
                </a:lnTo>
                <a:lnTo>
                  <a:pt x="324047" y="2494871"/>
                </a:lnTo>
                <a:lnTo>
                  <a:pt x="322322" y="2365928"/>
                </a:lnTo>
                <a:lnTo>
                  <a:pt x="318558" y="2235169"/>
                </a:lnTo>
                <a:lnTo>
                  <a:pt x="314638" y="2103199"/>
                </a:lnTo>
                <a:lnTo>
                  <a:pt x="310090" y="1971229"/>
                </a:lnTo>
                <a:lnTo>
                  <a:pt x="303660" y="1838048"/>
                </a:lnTo>
                <a:lnTo>
                  <a:pt x="295976" y="1703656"/>
                </a:lnTo>
                <a:lnTo>
                  <a:pt x="288606" y="1568660"/>
                </a:lnTo>
                <a:lnTo>
                  <a:pt x="279197" y="1433663"/>
                </a:lnTo>
                <a:lnTo>
                  <a:pt x="267906" y="1296850"/>
                </a:lnTo>
                <a:lnTo>
                  <a:pt x="256615" y="1161853"/>
                </a:lnTo>
                <a:lnTo>
                  <a:pt x="243598" y="1024435"/>
                </a:lnTo>
                <a:lnTo>
                  <a:pt x="229328" y="886411"/>
                </a:lnTo>
                <a:lnTo>
                  <a:pt x="214273" y="750203"/>
                </a:lnTo>
                <a:lnTo>
                  <a:pt x="196709" y="612180"/>
                </a:lnTo>
                <a:lnTo>
                  <a:pt x="177891" y="474761"/>
                </a:lnTo>
                <a:lnTo>
                  <a:pt x="159229" y="336738"/>
                </a:lnTo>
                <a:lnTo>
                  <a:pt x="137432" y="199320"/>
                </a:lnTo>
                <a:lnTo>
                  <a:pt x="115163" y="62507"/>
                </a:lnTo>
                <a:close/>
              </a:path>
            </a:pathLst>
          </a:custGeom>
        </p:spPr>
      </p:pic>
      <p:sp>
        <p:nvSpPr>
          <p:cNvPr id="15" name="Rectangle 14">
            <a:extLst>
              <a:ext uri="{FF2B5EF4-FFF2-40B4-BE49-F238E27FC236}">
                <a16:creationId xmlns:a16="http://schemas.microsoft.com/office/drawing/2014/main" id="{4A2FAF1F-F462-46AF-A9E6-CC93C4E2C3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7" name="Oval 16">
            <a:extLst>
              <a:ext uri="{FF2B5EF4-FFF2-40B4-BE49-F238E27FC236}">
                <a16:creationId xmlns:a16="http://schemas.microsoft.com/office/drawing/2014/main" id="{7146BED8-BAE9-42C5-A3DD-7B946445D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a:extLst>
              <a:ext uri="{FF2B5EF4-FFF2-40B4-BE49-F238E27FC236}">
                <a16:creationId xmlns:a16="http://schemas.microsoft.com/office/drawing/2014/main" id="{15765FE8-B62F-41E4-A73C-74C91A8FD9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Θέση περιεχομένου 2">
            <a:extLst>
              <a:ext uri="{FF2B5EF4-FFF2-40B4-BE49-F238E27FC236}">
                <a16:creationId xmlns:a16="http://schemas.microsoft.com/office/drawing/2014/main" id="{7B0F3069-A458-C0AB-94BA-204D285452FE}"/>
              </a:ext>
            </a:extLst>
          </p:cNvPr>
          <p:cNvSpPr>
            <a:spLocks noGrp="1"/>
          </p:cNvSpPr>
          <p:nvPr>
            <p:ph idx="1"/>
          </p:nvPr>
        </p:nvSpPr>
        <p:spPr>
          <a:xfrm>
            <a:off x="639098" y="2418735"/>
            <a:ext cx="6072776" cy="3811740"/>
          </a:xfrm>
        </p:spPr>
        <p:txBody>
          <a:bodyPr vert="horz" lIns="91440" tIns="45720" rIns="91440" bIns="45720" rtlCol="0" anchor="ctr">
            <a:normAutofit/>
          </a:bodyPr>
          <a:lstStyle/>
          <a:p>
            <a:r>
              <a:rPr lang="el-GR" dirty="0">
                <a:solidFill>
                  <a:srgbClr val="FFFFFF"/>
                </a:solidFill>
                <a:ea typeface="+mn-lt"/>
                <a:cs typeface="+mn-lt"/>
              </a:rPr>
              <a:t>Η αρτηριακή αιμορραγία χαρακτηρίζεται από το έντονα κόκκινο αίμα που μπορεί να πετάγεται ή να αναβλύζει από μια πληγή, η οποία συνήθως βρίσκεται στο χέρι (βραχίονας) ή στο πάνω μέρος του ποδιού (μηριαία αρτηρία).</a:t>
            </a:r>
            <a:endParaRPr lang="el-GR" dirty="0">
              <a:solidFill>
                <a:srgbClr val="FFFFFF"/>
              </a:solidFill>
            </a:endParaRPr>
          </a:p>
        </p:txBody>
      </p:sp>
    </p:spTree>
    <p:extLst>
      <p:ext uri="{BB962C8B-B14F-4D97-AF65-F5344CB8AC3E}">
        <p14:creationId xmlns:p14="http://schemas.microsoft.com/office/powerpoint/2010/main" val="3815404230"/>
      </p:ext>
    </p:extLst>
  </p:cSld>
  <p:clrMapOvr>
    <a:overrideClrMapping bg1="dk1" tx1="lt1" bg2="dk2" tx2="lt2" accent1="accent1" accent2="accent2" accent3="accent3" accent4="accent4" accent5="accent5" accent6="accent6" hlink="hlink" folHlink="folHlink"/>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E0488BA-180E-40D8-8350-4B17917955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Εικόνα 3" descr="Εικόνα που περιέχει αξεσουάρ, δάκτυλο, επίδεσμος, άτομο&#10;&#10;Περιγραφή που δημιουργήθηκε αυτόματα">
            <a:extLst>
              <a:ext uri="{FF2B5EF4-FFF2-40B4-BE49-F238E27FC236}">
                <a16:creationId xmlns:a16="http://schemas.microsoft.com/office/drawing/2014/main" id="{B85F4080-7934-A85C-72A5-C1B2F1384C7D}"/>
              </a:ext>
            </a:extLst>
          </p:cNvPr>
          <p:cNvPicPr>
            <a:picLocks noChangeAspect="1"/>
          </p:cNvPicPr>
          <p:nvPr/>
        </p:nvPicPr>
        <p:blipFill rotWithShape="1">
          <a:blip r:embed="rId2">
            <a:alphaModFix amt="40000"/>
          </a:blip>
          <a:srcRect b="3434"/>
          <a:stretch/>
        </p:blipFill>
        <p:spPr>
          <a:xfrm>
            <a:off x="20" y="10"/>
            <a:ext cx="12191980" cy="6857990"/>
          </a:xfrm>
          <a:prstGeom prst="rect">
            <a:avLst/>
          </a:prstGeom>
        </p:spPr>
      </p:pic>
      <p:sp>
        <p:nvSpPr>
          <p:cNvPr id="2" name="Τίτλος 1">
            <a:extLst>
              <a:ext uri="{FF2B5EF4-FFF2-40B4-BE49-F238E27FC236}">
                <a16:creationId xmlns:a16="http://schemas.microsoft.com/office/drawing/2014/main" id="{BE0EFAA3-A4E1-A776-7C69-598E36B9B18B}"/>
              </a:ext>
            </a:extLst>
          </p:cNvPr>
          <p:cNvSpPr>
            <a:spLocks noGrp="1"/>
          </p:cNvSpPr>
          <p:nvPr>
            <p:ph type="title"/>
          </p:nvPr>
        </p:nvSpPr>
        <p:spPr>
          <a:xfrm>
            <a:off x="1154954" y="973668"/>
            <a:ext cx="8761413" cy="706964"/>
          </a:xfrm>
        </p:spPr>
        <p:txBody>
          <a:bodyPr>
            <a:normAutofit/>
          </a:bodyPr>
          <a:lstStyle/>
          <a:p>
            <a:pPr marL="571500" indent="-571500">
              <a:buFont typeface="Arial"/>
              <a:buChar char="•"/>
            </a:pPr>
            <a:r>
              <a:rPr lang="el-GR" b="1" u="sng">
                <a:solidFill>
                  <a:schemeClr val="tx1"/>
                </a:solidFill>
              </a:rPr>
              <a:t>ΦΛΕΒΙΚΗ ΑΙΜΟΡΡΑΓΙΑ</a:t>
            </a:r>
          </a:p>
        </p:txBody>
      </p:sp>
      <p:sp>
        <p:nvSpPr>
          <p:cNvPr id="3" name="Θέση περιεχομένου 2">
            <a:extLst>
              <a:ext uri="{FF2B5EF4-FFF2-40B4-BE49-F238E27FC236}">
                <a16:creationId xmlns:a16="http://schemas.microsoft.com/office/drawing/2014/main" id="{B1943504-0D12-CF76-1C5D-ADD3C2542F94}"/>
              </a:ext>
            </a:extLst>
          </p:cNvPr>
          <p:cNvSpPr>
            <a:spLocks noGrp="1"/>
          </p:cNvSpPr>
          <p:nvPr>
            <p:ph idx="1"/>
          </p:nvPr>
        </p:nvSpPr>
        <p:spPr>
          <a:xfrm>
            <a:off x="1154954" y="2603500"/>
            <a:ext cx="8825659" cy="3416300"/>
          </a:xfrm>
        </p:spPr>
        <p:txBody>
          <a:bodyPr vert="horz" lIns="91440" tIns="45720" rIns="91440" bIns="45720" rtlCol="0">
            <a:normAutofit/>
          </a:bodyPr>
          <a:lstStyle/>
          <a:p>
            <a:pPr marL="0" indent="0">
              <a:lnSpc>
                <a:spcPct val="90000"/>
              </a:lnSpc>
              <a:buNone/>
            </a:pPr>
            <a:r>
              <a:rPr lang="el-GR">
                <a:solidFill>
                  <a:schemeClr val="tx1"/>
                </a:solidFill>
                <a:ea typeface="+mn-lt"/>
                <a:cs typeface="+mn-lt"/>
              </a:rPr>
              <a:t>Όταν μια φλέβα σκιστεί ή κοπεί, το αίμα που ρέει θα είναι σκούρο κόκκινο ή μπλε. Αυτό συμβαίνει γιατί δεν έχει πλέον οξυγόνο.</a:t>
            </a:r>
            <a:endParaRPr lang="el-GR">
              <a:solidFill>
                <a:schemeClr val="tx1"/>
              </a:solidFill>
            </a:endParaRPr>
          </a:p>
          <a:p>
            <a:pPr marL="0" indent="0">
              <a:lnSpc>
                <a:spcPct val="90000"/>
              </a:lnSpc>
              <a:buNone/>
            </a:pPr>
            <a:r>
              <a:rPr lang="el-GR">
                <a:solidFill>
                  <a:schemeClr val="tx1"/>
                </a:solidFill>
                <a:ea typeface="+mn-lt"/>
                <a:cs typeface="+mn-lt"/>
              </a:rPr>
              <a:t>Επιπλέον, δεδομένου ότι το φλεβικό αίμα κινείται προς την καρδιά, δέχεται λιγότερη δύναμη από το αρτηριακό αίμα. Θα «τρέχει» σαν ένα παχύρρευστο υγρό, που ρέει σταθερά έξω από το σώμα. Εάν η κατεστραμμένη φλέβα είναι βαθιά ή μεγάλη, το αίμα μπορεί να αναβλύσει.</a:t>
            </a:r>
            <a:endParaRPr lang="el-GR">
              <a:solidFill>
                <a:schemeClr val="tx1"/>
              </a:solidFill>
            </a:endParaRPr>
          </a:p>
          <a:p>
            <a:pPr marL="0" indent="0">
              <a:lnSpc>
                <a:spcPct val="90000"/>
              </a:lnSpc>
              <a:buNone/>
            </a:pPr>
            <a:r>
              <a:rPr lang="el-GR">
                <a:solidFill>
                  <a:schemeClr val="tx1"/>
                </a:solidFill>
                <a:ea typeface="+mn-lt"/>
                <a:cs typeface="+mn-lt"/>
              </a:rPr>
              <a:t>Η φλεβική αιμορραγία μπορεί να προκληθεί από τα ακόλουθα τραύματα:</a:t>
            </a:r>
            <a:endParaRPr lang="el-GR">
              <a:solidFill>
                <a:schemeClr val="tx1"/>
              </a:solidFill>
            </a:endParaRPr>
          </a:p>
          <a:p>
            <a:pPr>
              <a:lnSpc>
                <a:spcPct val="90000"/>
              </a:lnSpc>
            </a:pPr>
            <a:r>
              <a:rPr lang="el-GR">
                <a:solidFill>
                  <a:schemeClr val="tx1"/>
                </a:solidFill>
                <a:ea typeface="+mn-lt"/>
                <a:cs typeface="+mn-lt"/>
              </a:rPr>
              <a:t>πληγές (κοψίματα)</a:t>
            </a:r>
            <a:endParaRPr lang="el-GR">
              <a:solidFill>
                <a:schemeClr val="tx1"/>
              </a:solidFill>
            </a:endParaRPr>
          </a:p>
          <a:p>
            <a:pPr>
              <a:lnSpc>
                <a:spcPct val="90000"/>
              </a:lnSpc>
            </a:pPr>
            <a:r>
              <a:rPr lang="el-GR">
                <a:solidFill>
                  <a:schemeClr val="tx1"/>
                </a:solidFill>
                <a:ea typeface="+mn-lt"/>
                <a:cs typeface="+mn-lt"/>
              </a:rPr>
              <a:t>τρυπήματα</a:t>
            </a:r>
            <a:endParaRPr lang="el-GR">
              <a:solidFill>
                <a:schemeClr val="tx1"/>
              </a:solidFill>
            </a:endParaRPr>
          </a:p>
          <a:p>
            <a:pPr>
              <a:lnSpc>
                <a:spcPct val="90000"/>
              </a:lnSpc>
            </a:pPr>
            <a:r>
              <a:rPr lang="el-GR">
                <a:solidFill>
                  <a:schemeClr val="tx1"/>
                </a:solidFill>
                <a:ea typeface="+mn-lt"/>
                <a:cs typeface="+mn-lt"/>
              </a:rPr>
              <a:t>ακρωτηριασμοί</a:t>
            </a:r>
            <a:endParaRPr lang="el-GR">
              <a:solidFill>
                <a:schemeClr val="tx1"/>
              </a:solidFill>
            </a:endParaRPr>
          </a:p>
          <a:p>
            <a:pPr>
              <a:lnSpc>
                <a:spcPct val="90000"/>
              </a:lnSpc>
            </a:pPr>
            <a:endParaRPr lang="el-GR">
              <a:solidFill>
                <a:schemeClr val="tx1"/>
              </a:solidFill>
            </a:endParaRPr>
          </a:p>
        </p:txBody>
      </p:sp>
    </p:spTree>
    <p:extLst>
      <p:ext uri="{BB962C8B-B14F-4D97-AF65-F5344CB8AC3E}">
        <p14:creationId xmlns:p14="http://schemas.microsoft.com/office/powerpoint/2010/main" val="3596454941"/>
      </p:ext>
    </p:extLst>
  </p:cSld>
  <p:clrMapOvr>
    <a:overrideClrMapping bg1="dk1" tx1="lt1" bg2="dk2" tx2="lt2" accent1="accent1" accent2="accent2" accent3="accent3" accent4="accent4" accent5="accent5" accent6="accent6" hlink="hlink" folHlink="folHlink"/>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F70C2B8F-6B1B-46D5-86E6-40F36C695F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7" name="Freeform 5">
            <a:extLst>
              <a:ext uri="{FF2B5EF4-FFF2-40B4-BE49-F238E27FC236}">
                <a16:creationId xmlns:a16="http://schemas.microsoft.com/office/drawing/2014/main" id="{DB521824-592C-476A-AB0A-CA0C6D1F34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
        <p:nvSpPr>
          <p:cNvPr id="8" name="Freeform: Shape 12">
            <a:extLst>
              <a:ext uri="{FF2B5EF4-FFF2-40B4-BE49-F238E27FC236}">
                <a16:creationId xmlns:a16="http://schemas.microsoft.com/office/drawing/2014/main" id="{A2749EFA-8EE4-4EB8-9424-8E593B9320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950898" y="638067"/>
            <a:ext cx="6053670" cy="5581866"/>
          </a:xfrm>
          <a:custGeom>
            <a:avLst/>
            <a:gdLst>
              <a:gd name="connsiteX0" fmla="*/ 6053670 w 6053670"/>
              <a:gd name="connsiteY0" fmla="*/ 1098 h 5581866"/>
              <a:gd name="connsiteX1" fmla="*/ 6053670 w 6053670"/>
              <a:gd name="connsiteY1" fmla="*/ 514028 h 5581866"/>
              <a:gd name="connsiteX2" fmla="*/ 6053670 w 6053670"/>
              <a:gd name="connsiteY2" fmla="*/ 1254558 h 5581866"/>
              <a:gd name="connsiteX3" fmla="*/ 6053670 w 6053670"/>
              <a:gd name="connsiteY3" fmla="*/ 5581866 h 5581866"/>
              <a:gd name="connsiteX4" fmla="*/ 0 w 6053670"/>
              <a:gd name="connsiteY4" fmla="*/ 5581866 h 5581866"/>
              <a:gd name="connsiteX5" fmla="*/ 0 w 6053670"/>
              <a:gd name="connsiteY5" fmla="*/ 1249853 h 5581866"/>
              <a:gd name="connsiteX6" fmla="*/ 0 w 6053670"/>
              <a:gd name="connsiteY6" fmla="*/ 514028 h 5581866"/>
              <a:gd name="connsiteX7" fmla="*/ 0 w 6053670"/>
              <a:gd name="connsiteY7" fmla="*/ 0 h 5581866"/>
              <a:gd name="connsiteX8" fmla="*/ 35717 w 6053670"/>
              <a:gd name="connsiteY8" fmla="*/ 5488 h 5581866"/>
              <a:gd name="connsiteX9" fmla="*/ 140445 w 6053670"/>
              <a:gd name="connsiteY9" fmla="*/ 21641 h 5581866"/>
              <a:gd name="connsiteX10" fmla="*/ 216722 w 6053670"/>
              <a:gd name="connsiteY10" fmla="*/ 32932 h 5581866"/>
              <a:gd name="connsiteX11" fmla="*/ 307527 w 6053670"/>
              <a:gd name="connsiteY11" fmla="*/ 44850 h 5581866"/>
              <a:gd name="connsiteX12" fmla="*/ 415282 w 6053670"/>
              <a:gd name="connsiteY12" fmla="*/ 59121 h 5581866"/>
              <a:gd name="connsiteX13" fmla="*/ 534539 w 6053670"/>
              <a:gd name="connsiteY13" fmla="*/ 74175 h 5581866"/>
              <a:gd name="connsiteX14" fmla="*/ 668931 w 6053670"/>
              <a:gd name="connsiteY14" fmla="*/ 90014 h 5581866"/>
              <a:gd name="connsiteX15" fmla="*/ 815430 w 6053670"/>
              <a:gd name="connsiteY15" fmla="*/ 106794 h 5581866"/>
              <a:gd name="connsiteX16" fmla="*/ 974641 w 6053670"/>
              <a:gd name="connsiteY16" fmla="*/ 123574 h 5581866"/>
              <a:gd name="connsiteX17" fmla="*/ 1144144 w 6053670"/>
              <a:gd name="connsiteY17" fmla="*/ 140667 h 5581866"/>
              <a:gd name="connsiteX18" fmla="*/ 1326965 w 6053670"/>
              <a:gd name="connsiteY18" fmla="*/ 156506 h 5581866"/>
              <a:gd name="connsiteX19" fmla="*/ 1518261 w 6053670"/>
              <a:gd name="connsiteY19" fmla="*/ 171717 h 5581866"/>
              <a:gd name="connsiteX20" fmla="*/ 1720453 w 6053670"/>
              <a:gd name="connsiteY20" fmla="*/ 185518 h 5581866"/>
              <a:gd name="connsiteX21" fmla="*/ 1931121 w 6053670"/>
              <a:gd name="connsiteY21" fmla="*/ 198690 h 5581866"/>
              <a:gd name="connsiteX22" fmla="*/ 2150869 w 6053670"/>
              <a:gd name="connsiteY22" fmla="*/ 211079 h 5581866"/>
              <a:gd name="connsiteX23" fmla="*/ 2263467 w 6053670"/>
              <a:gd name="connsiteY23" fmla="*/ 215470 h 5581866"/>
              <a:gd name="connsiteX24" fmla="*/ 2378487 w 6053670"/>
              <a:gd name="connsiteY24" fmla="*/ 220332 h 5581866"/>
              <a:gd name="connsiteX25" fmla="*/ 2495323 w 6053670"/>
              <a:gd name="connsiteY25" fmla="*/ 224879 h 5581866"/>
              <a:gd name="connsiteX26" fmla="*/ 2612764 w 6053670"/>
              <a:gd name="connsiteY26" fmla="*/ 227859 h 5581866"/>
              <a:gd name="connsiteX27" fmla="*/ 2732627 w 6053670"/>
              <a:gd name="connsiteY27" fmla="*/ 230525 h 5581866"/>
              <a:gd name="connsiteX28" fmla="*/ 2853700 w 6053670"/>
              <a:gd name="connsiteY28" fmla="*/ 233348 h 5581866"/>
              <a:gd name="connsiteX29" fmla="*/ 2977195 w 6053670"/>
              <a:gd name="connsiteY29" fmla="*/ 235229 h 5581866"/>
              <a:gd name="connsiteX30" fmla="*/ 3101900 w 6053670"/>
              <a:gd name="connsiteY30" fmla="*/ 235229 h 5581866"/>
              <a:gd name="connsiteX31" fmla="*/ 3227817 w 6053670"/>
              <a:gd name="connsiteY31" fmla="*/ 236170 h 5581866"/>
              <a:gd name="connsiteX32" fmla="*/ 3354944 w 6053670"/>
              <a:gd name="connsiteY32" fmla="*/ 235229 h 5581866"/>
              <a:gd name="connsiteX33" fmla="*/ 3483887 w 6053670"/>
              <a:gd name="connsiteY33" fmla="*/ 233348 h 5581866"/>
              <a:gd name="connsiteX34" fmla="*/ 3612830 w 6053670"/>
              <a:gd name="connsiteY34" fmla="*/ 231623 h 5581866"/>
              <a:gd name="connsiteX35" fmla="*/ 3743589 w 6053670"/>
              <a:gd name="connsiteY35" fmla="*/ 227859 h 5581866"/>
              <a:gd name="connsiteX36" fmla="*/ 3875559 w 6053670"/>
              <a:gd name="connsiteY36" fmla="*/ 223938 h 5581866"/>
              <a:gd name="connsiteX37" fmla="*/ 4007529 w 6053670"/>
              <a:gd name="connsiteY37" fmla="*/ 219391 h 5581866"/>
              <a:gd name="connsiteX38" fmla="*/ 4140710 w 6053670"/>
              <a:gd name="connsiteY38" fmla="*/ 212961 h 5581866"/>
              <a:gd name="connsiteX39" fmla="*/ 4275102 w 6053670"/>
              <a:gd name="connsiteY39" fmla="*/ 205277 h 5581866"/>
              <a:gd name="connsiteX40" fmla="*/ 4410098 w 6053670"/>
              <a:gd name="connsiteY40" fmla="*/ 197907 h 5581866"/>
              <a:gd name="connsiteX41" fmla="*/ 4545096 w 6053670"/>
              <a:gd name="connsiteY41" fmla="*/ 188498 h 5581866"/>
              <a:gd name="connsiteX42" fmla="*/ 4681909 w 6053670"/>
              <a:gd name="connsiteY42" fmla="*/ 177207 h 5581866"/>
              <a:gd name="connsiteX43" fmla="*/ 4816905 w 6053670"/>
              <a:gd name="connsiteY43" fmla="*/ 165916 h 5581866"/>
              <a:gd name="connsiteX44" fmla="*/ 4954323 w 6053670"/>
              <a:gd name="connsiteY44" fmla="*/ 152899 h 5581866"/>
              <a:gd name="connsiteX45" fmla="*/ 5092347 w 6053670"/>
              <a:gd name="connsiteY45" fmla="*/ 138629 h 5581866"/>
              <a:gd name="connsiteX46" fmla="*/ 5228555 w 6053670"/>
              <a:gd name="connsiteY46" fmla="*/ 123574 h 5581866"/>
              <a:gd name="connsiteX47" fmla="*/ 5366578 w 6053670"/>
              <a:gd name="connsiteY47" fmla="*/ 106010 h 5581866"/>
              <a:gd name="connsiteX48" fmla="*/ 5503997 w 6053670"/>
              <a:gd name="connsiteY48" fmla="*/ 87192 h 5581866"/>
              <a:gd name="connsiteX49" fmla="*/ 5642020 w 6053670"/>
              <a:gd name="connsiteY49" fmla="*/ 68530 h 5581866"/>
              <a:gd name="connsiteX50" fmla="*/ 5779438 w 6053670"/>
              <a:gd name="connsiteY50" fmla="*/ 46733 h 5581866"/>
              <a:gd name="connsiteX51" fmla="*/ 5916251 w 6053670"/>
              <a:gd name="connsiteY51" fmla="*/ 24464 h 5581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5581866">
                <a:moveTo>
                  <a:pt x="6053670" y="1098"/>
                </a:moveTo>
                <a:lnTo>
                  <a:pt x="6053670" y="514028"/>
                </a:lnTo>
                <a:lnTo>
                  <a:pt x="6053670" y="1254558"/>
                </a:lnTo>
                <a:lnTo>
                  <a:pt x="6053670" y="5581866"/>
                </a:lnTo>
                <a:lnTo>
                  <a:pt x="0" y="5581866"/>
                </a:lnTo>
                <a:lnTo>
                  <a:pt x="0" y="1249853"/>
                </a:lnTo>
                <a:lnTo>
                  <a:pt x="0" y="514028"/>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0" y="235229"/>
                </a:lnTo>
                <a:lnTo>
                  <a:pt x="3227817" y="236170"/>
                </a:lnTo>
                <a:lnTo>
                  <a:pt x="3354944" y="235229"/>
                </a:lnTo>
                <a:lnTo>
                  <a:pt x="3483887" y="233348"/>
                </a:lnTo>
                <a:lnTo>
                  <a:pt x="3612830" y="231623"/>
                </a:lnTo>
                <a:lnTo>
                  <a:pt x="3743589" y="227859"/>
                </a:lnTo>
                <a:lnTo>
                  <a:pt x="3875559" y="223938"/>
                </a:lnTo>
                <a:lnTo>
                  <a:pt x="4007529"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sp>
      <p:sp>
        <p:nvSpPr>
          <p:cNvPr id="15" name="Freeform 5">
            <a:extLst>
              <a:ext uri="{FF2B5EF4-FFF2-40B4-BE49-F238E27FC236}">
                <a16:creationId xmlns:a16="http://schemas.microsoft.com/office/drawing/2014/main" id="{B5C860C9-D4F9-4350-80DA-0D1CD36C77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Τίτλος 1">
            <a:extLst>
              <a:ext uri="{FF2B5EF4-FFF2-40B4-BE49-F238E27FC236}">
                <a16:creationId xmlns:a16="http://schemas.microsoft.com/office/drawing/2014/main" id="{62CCD45D-51C7-205C-CCA3-E49FD85F6596}"/>
              </a:ext>
            </a:extLst>
          </p:cNvPr>
          <p:cNvSpPr>
            <a:spLocks noGrp="1"/>
          </p:cNvSpPr>
          <p:nvPr>
            <p:ph type="title"/>
          </p:nvPr>
        </p:nvSpPr>
        <p:spPr>
          <a:xfrm>
            <a:off x="639098" y="629265"/>
            <a:ext cx="5132438" cy="1622322"/>
          </a:xfrm>
        </p:spPr>
        <p:txBody>
          <a:bodyPr>
            <a:normAutofit/>
          </a:bodyPr>
          <a:lstStyle/>
          <a:p>
            <a:pPr marL="571500" indent="-571500">
              <a:buFont typeface="Arial"/>
              <a:buChar char="•"/>
            </a:pPr>
            <a:r>
              <a:rPr lang="el-GR" b="1" i="1" u="sng">
                <a:solidFill>
                  <a:srgbClr val="EBEBEB"/>
                </a:solidFill>
              </a:rPr>
              <a:t>ΤΡΙΧΟΕΙΔΙΚΗ ΑΙΜΟΡΡΑΓΙΑ</a:t>
            </a:r>
          </a:p>
        </p:txBody>
      </p:sp>
      <p:pic>
        <p:nvPicPr>
          <p:cNvPr id="4" name="Εικόνα 3" descr="Εικόνα που περιέχει αναψυκτικό, κόκκινο, νερό, αίμα&#10;&#10;Περιγραφή που δημιουργήθηκε αυτόματα">
            <a:extLst>
              <a:ext uri="{FF2B5EF4-FFF2-40B4-BE49-F238E27FC236}">
                <a16:creationId xmlns:a16="http://schemas.microsoft.com/office/drawing/2014/main" id="{BBC1A923-7605-F14A-3E0E-09E4FDD6ED83}"/>
              </a:ext>
            </a:extLst>
          </p:cNvPr>
          <p:cNvPicPr>
            <a:picLocks noChangeAspect="1"/>
          </p:cNvPicPr>
          <p:nvPr/>
        </p:nvPicPr>
        <p:blipFill>
          <a:blip r:embed="rId2"/>
          <a:stretch>
            <a:fillRect/>
          </a:stretch>
        </p:blipFill>
        <p:spPr>
          <a:xfrm>
            <a:off x="6714836" y="2085753"/>
            <a:ext cx="4828707" cy="2704075"/>
          </a:xfrm>
          <a:prstGeom prst="rect">
            <a:avLst/>
          </a:prstGeom>
        </p:spPr>
      </p:pic>
      <p:sp>
        <p:nvSpPr>
          <p:cNvPr id="17" name="Rectangle 16">
            <a:extLst>
              <a:ext uri="{FF2B5EF4-FFF2-40B4-BE49-F238E27FC236}">
                <a16:creationId xmlns:a16="http://schemas.microsoft.com/office/drawing/2014/main" id="{538A90C8-AE0E-4EBA-9AF8-EEDB206020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Θέση περιεχομένου 2">
            <a:extLst>
              <a:ext uri="{FF2B5EF4-FFF2-40B4-BE49-F238E27FC236}">
                <a16:creationId xmlns:a16="http://schemas.microsoft.com/office/drawing/2014/main" id="{C1A0D86D-8DAA-7617-ECB3-058C519A37F2}"/>
              </a:ext>
            </a:extLst>
          </p:cNvPr>
          <p:cNvSpPr>
            <a:spLocks noGrp="1"/>
          </p:cNvSpPr>
          <p:nvPr>
            <p:ph idx="1"/>
          </p:nvPr>
        </p:nvSpPr>
        <p:spPr>
          <a:xfrm>
            <a:off x="639098" y="2418735"/>
            <a:ext cx="5132439" cy="3811742"/>
          </a:xfrm>
        </p:spPr>
        <p:txBody>
          <a:bodyPr vert="horz" lIns="91440" tIns="45720" rIns="91440" bIns="45720" rtlCol="0" anchor="ctr">
            <a:normAutofit/>
          </a:bodyPr>
          <a:lstStyle/>
          <a:p>
            <a:r>
              <a:rPr lang="el-GR">
                <a:solidFill>
                  <a:srgbClr val="FFFFFF"/>
                </a:solidFill>
                <a:ea typeface="+mn-lt"/>
                <a:cs typeface="+mn-lt"/>
              </a:rPr>
              <a:t>Πρώτα απ 'όλα, τριχοειδή αιμορραγία χαρακτηρίζεται από αργή ροή του αίματος. Αυτό το εξωτερικό ζημιές στην επιφάνεια, καλά σηματοδοτημένο και, συνεπώς, εύκολα διαγνωστεί. Σε κανονική διαδικασία της θρόμβωσης είναι πολύ αργή και αιμορραγία τριχοειδών αγγείων μπορεί εύκολα να σταματήσει, χωρίς τη χρήση ιδιαίτερες προσπάθειες.</a:t>
            </a:r>
            <a:endParaRPr lang="el-GR">
              <a:solidFill>
                <a:srgbClr val="FFFFFF"/>
              </a:solidFill>
            </a:endParaRPr>
          </a:p>
        </p:txBody>
      </p:sp>
    </p:spTree>
    <p:extLst>
      <p:ext uri="{BB962C8B-B14F-4D97-AF65-F5344CB8AC3E}">
        <p14:creationId xmlns:p14="http://schemas.microsoft.com/office/powerpoint/2010/main" val="707116637"/>
      </p:ext>
    </p:extLst>
  </p:cSld>
  <p:clrMapOvr>
    <a:overrideClrMapping bg1="dk1" tx1="lt1" bg2="dk2" tx2="lt2" accent1="accent1" accent2="accent2" accent3="accent3" accent4="accent4" accent5="accent5" accent6="accent6" hlink="hlink" folHlink="folHlink"/>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5">
            <a:extLst>
              <a:ext uri="{FF2B5EF4-FFF2-40B4-BE49-F238E27FC236}">
                <a16:creationId xmlns:a16="http://schemas.microsoft.com/office/drawing/2014/main" id="{052F6DBF-1805-4FD9-AFA3-C8642175FC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794"/>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pic>
        <p:nvPicPr>
          <p:cNvPr id="5" name="Εικόνα 4" descr="Εικόνα που περιέχει τέχνη, νερό, κόκκινο, παφλασμός&#10;&#10;Περιγραφή που δημιουργήθηκε αυτόματα">
            <a:extLst>
              <a:ext uri="{FF2B5EF4-FFF2-40B4-BE49-F238E27FC236}">
                <a16:creationId xmlns:a16="http://schemas.microsoft.com/office/drawing/2014/main" id="{A73D59FA-398D-341C-C647-14E7ACEADDF5}"/>
              </a:ext>
            </a:extLst>
          </p:cNvPr>
          <p:cNvPicPr>
            <a:picLocks noChangeAspect="1"/>
          </p:cNvPicPr>
          <p:nvPr/>
        </p:nvPicPr>
        <p:blipFill rotWithShape="1">
          <a:blip r:embed="rId2">
            <a:alphaModFix/>
          </a:blip>
          <a:srcRect l="4032" r="8626" b="-1"/>
          <a:stretch/>
        </p:blipFill>
        <p:spPr>
          <a:xfrm>
            <a:off x="474132" y="462116"/>
            <a:ext cx="11243735" cy="5921751"/>
          </a:xfrm>
          <a:prstGeom prst="rect">
            <a:avLst/>
          </a:prstGeom>
        </p:spPr>
      </p:pic>
      <p:sp>
        <p:nvSpPr>
          <p:cNvPr id="12" name="Rectangle 11">
            <a:extLst>
              <a:ext uri="{FF2B5EF4-FFF2-40B4-BE49-F238E27FC236}">
                <a16:creationId xmlns:a16="http://schemas.microsoft.com/office/drawing/2014/main" id="{CC79B2C4-EF9C-492F-BC64-5300A7A2F2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0599BEDA-CEC9-4E6C-B05D-1353D0F165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143000" y="1295400"/>
            <a:ext cx="9982200" cy="4267200"/>
          </a:xfrm>
          <a:prstGeom prst="rect">
            <a:avLst/>
          </a:prstGeom>
          <a:solidFill>
            <a:srgbClr val="000001">
              <a:alpha val="6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FFE3B67-4ED3-CF37-82ED-24C4E8D4DD5F}"/>
              </a:ext>
            </a:extLst>
          </p:cNvPr>
          <p:cNvSpPr>
            <a:spLocks noGrp="1"/>
          </p:cNvSpPr>
          <p:nvPr>
            <p:ph type="title"/>
          </p:nvPr>
        </p:nvSpPr>
        <p:spPr>
          <a:xfrm>
            <a:off x="1295400" y="1447801"/>
            <a:ext cx="8620967" cy="855132"/>
          </a:xfrm>
        </p:spPr>
        <p:txBody>
          <a:bodyPr>
            <a:normAutofit/>
          </a:bodyPr>
          <a:lstStyle/>
          <a:p>
            <a:pPr marL="571500" indent="-571500">
              <a:buFont typeface="Arial"/>
              <a:buChar char="•"/>
            </a:pPr>
            <a:r>
              <a:rPr lang="el-GR" b="1" i="1" u="sng">
                <a:solidFill>
                  <a:srgbClr val="FFFFFF"/>
                </a:solidFill>
              </a:rPr>
              <a:t>ΤΡΟΠΟΙ ΑΝΤΙΜΕΤΩΠΙΣΗΣ.</a:t>
            </a:r>
          </a:p>
        </p:txBody>
      </p:sp>
      <p:sp>
        <p:nvSpPr>
          <p:cNvPr id="3" name="Θέση περιεχομένου 2">
            <a:extLst>
              <a:ext uri="{FF2B5EF4-FFF2-40B4-BE49-F238E27FC236}">
                <a16:creationId xmlns:a16="http://schemas.microsoft.com/office/drawing/2014/main" id="{F7C5DF93-EC95-2E19-C251-EC3FE1CDB834}"/>
              </a:ext>
            </a:extLst>
          </p:cNvPr>
          <p:cNvSpPr>
            <a:spLocks noGrp="1"/>
          </p:cNvSpPr>
          <p:nvPr>
            <p:ph idx="1"/>
          </p:nvPr>
        </p:nvSpPr>
        <p:spPr>
          <a:xfrm>
            <a:off x="1727200" y="2446868"/>
            <a:ext cx="8254999" cy="2971800"/>
          </a:xfrm>
        </p:spPr>
        <p:txBody>
          <a:bodyPr vert="horz" lIns="91440" tIns="45720" rIns="91440" bIns="45720" rtlCol="0" anchor="t">
            <a:normAutofit/>
          </a:bodyPr>
          <a:lstStyle/>
          <a:p>
            <a:pPr>
              <a:lnSpc>
                <a:spcPct val="90000"/>
              </a:lnSpc>
            </a:pPr>
            <a:r>
              <a:rPr lang="el-GR" sz="1500" dirty="0">
                <a:solidFill>
                  <a:srgbClr val="FFFFFF"/>
                </a:solidFill>
                <a:latin typeface="Arial"/>
                <a:cs typeface="Arial"/>
              </a:rPr>
              <a:t>Η αιμορραγία πρέπει να αντιμετωπίζεται άμεσα, ώστε να περιοριστούν οι απώλειες αίματος. Αν πρόκειται για εξωτερική αιμορραγία θα πρέπει αρχικά να αποκαλυφθεί η περιοχή με απομάκρυνση των ρούχων, ώστε να εκτιμηθεί η σοβαρότητα της κατάστασης.</a:t>
            </a:r>
            <a:endParaRPr lang="el-GR" sz="1500" dirty="0">
              <a:solidFill>
                <a:srgbClr val="FFFFFF"/>
              </a:solidFill>
              <a:latin typeface="Century Gothic" panose="020B0502020202020204"/>
              <a:cs typeface="Arial"/>
            </a:endParaRPr>
          </a:p>
          <a:p>
            <a:pPr>
              <a:lnSpc>
                <a:spcPct val="90000"/>
              </a:lnSpc>
            </a:pPr>
            <a:r>
              <a:rPr lang="el-GR" sz="1500" dirty="0">
                <a:solidFill>
                  <a:srgbClr val="FFFFFF"/>
                </a:solidFill>
                <a:latin typeface="Arial"/>
                <a:cs typeface="Arial"/>
              </a:rPr>
              <a:t> Για τον περιορισμό της αιμορραγίας πρέπει να τοποθετηθούν αποστειρωμένες γάζες πάνω στο τραύμα και να ασκηθεί πίεση. Όταν ματώσουν οι γάζες, δεν πρέπει να αφαιρούνται, αλλά να τοποθετούνται καινούριες πάνω από αυτές. Αν δεν υπάρχουν γάζες, τοποθετείται κάποιο καθαρό ύφασμα.</a:t>
            </a:r>
            <a:endParaRPr lang="el-GR" sz="1500" dirty="0">
              <a:solidFill>
                <a:srgbClr val="FFFFFF"/>
              </a:solidFill>
              <a:latin typeface="Century Gothic" panose="020B0502020202020204"/>
              <a:cs typeface="Arial"/>
            </a:endParaRPr>
          </a:p>
          <a:p>
            <a:pPr>
              <a:lnSpc>
                <a:spcPct val="90000"/>
              </a:lnSpc>
            </a:pPr>
            <a:r>
              <a:rPr lang="el-GR" sz="1500">
                <a:solidFill>
                  <a:srgbClr val="FFFFFF"/>
                </a:solidFill>
                <a:latin typeface="Arial"/>
                <a:cs typeface="Arial"/>
              </a:rPr>
              <a:t> Αν αιμορραγεί κάποιο άκρο (χέρι ή πόδι), εκτός από την πίεση στο τραύμα και εφόσον δεν υπάρχει κάταγμα, πρέπει να ανυψωθεί, ώστε να περιοριστεί η ροή αίματος. Παράλληλα, μπορεί να γίνει περίδεση (σφίξιμο) κεντρικότερα από το τραύμα. Σε αυτή την περίπτωση, όμως, η περίδεση θα πρέπει να χαλαρώνει κάθε 15 λεπτά για διάστημα 5 λεπτών, ώστε να αποφευχθεί η νέκρωση.</a:t>
            </a:r>
            <a:endParaRPr lang="el-GR" sz="1500">
              <a:solidFill>
                <a:srgbClr val="FFFFFF"/>
              </a:solidFill>
            </a:endParaRPr>
          </a:p>
        </p:txBody>
      </p:sp>
    </p:spTree>
    <p:extLst>
      <p:ext uri="{BB962C8B-B14F-4D97-AF65-F5344CB8AC3E}">
        <p14:creationId xmlns:p14="http://schemas.microsoft.com/office/powerpoint/2010/main" val="1138208390"/>
      </p:ext>
    </p:extLst>
  </p:cSld>
  <p:clrMapOvr>
    <a:overrideClrMapping bg1="dk1" tx1="lt1" bg2="dk2" tx2="lt2" accent1="accent1" accent2="accent2" accent3="accent3" accent4="accent4" accent5="accent5" accent6="accent6" hlink="hlink" folHlink="folHlink"/>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ECCA65-6A0B-C603-170A-476451DC4C4E}"/>
              </a:ext>
            </a:extLst>
          </p:cNvPr>
          <p:cNvSpPr>
            <a:spLocks noGrp="1"/>
          </p:cNvSpPr>
          <p:nvPr>
            <p:ph type="title"/>
          </p:nvPr>
        </p:nvSpPr>
        <p:spPr/>
        <p:txBody>
          <a:bodyPr/>
          <a:lstStyle/>
          <a:p>
            <a:pPr marL="571500" indent="-571500">
              <a:buFont typeface="Arial"/>
              <a:buChar char="•"/>
            </a:pPr>
            <a:r>
              <a:rPr lang="el-GR" b="1" i="1" u="sng" dirty="0"/>
              <a:t>ΙΣΧΑΙΜΗ ΠΕΡΙΔΕΣΗ.</a:t>
            </a:r>
          </a:p>
        </p:txBody>
      </p:sp>
      <p:sp>
        <p:nvSpPr>
          <p:cNvPr id="3" name="Θέση περιεχομένου 2">
            <a:extLst>
              <a:ext uri="{FF2B5EF4-FFF2-40B4-BE49-F238E27FC236}">
                <a16:creationId xmlns:a16="http://schemas.microsoft.com/office/drawing/2014/main" id="{30F7B811-8AC0-107D-2B80-0C6B65E0462A}"/>
              </a:ext>
            </a:extLst>
          </p:cNvPr>
          <p:cNvSpPr>
            <a:spLocks noGrp="1"/>
          </p:cNvSpPr>
          <p:nvPr>
            <p:ph idx="1"/>
          </p:nvPr>
        </p:nvSpPr>
        <p:spPr/>
        <p:txBody>
          <a:bodyPr vert="horz" lIns="91440" tIns="45720" rIns="91440" bIns="45720" rtlCol="0" anchor="t">
            <a:normAutofit/>
          </a:bodyPr>
          <a:lstStyle/>
          <a:p>
            <a:r>
              <a:rPr lang="el-GR" dirty="0">
                <a:solidFill>
                  <a:srgbClr val="111111"/>
                </a:solidFill>
                <a:ea typeface="+mn-lt"/>
                <a:cs typeface="+mn-lt"/>
              </a:rPr>
              <a:t>Η </a:t>
            </a:r>
            <a:r>
              <a:rPr lang="el-GR" dirty="0" err="1">
                <a:solidFill>
                  <a:srgbClr val="111111"/>
                </a:solidFill>
                <a:ea typeface="+mn-lt"/>
                <a:cs typeface="+mn-lt"/>
              </a:rPr>
              <a:t>Ίσχαιμη</a:t>
            </a:r>
            <a:r>
              <a:rPr lang="el-GR" dirty="0">
                <a:solidFill>
                  <a:srgbClr val="111111"/>
                </a:solidFill>
                <a:ea typeface="+mn-lt"/>
                <a:cs typeface="+mn-lt"/>
              </a:rPr>
              <a:t> Περίδεση είναι μια τεχνική που χρησιμοποιείται για τη </a:t>
            </a:r>
            <a:r>
              <a:rPr lang="el-GR" dirty="0" err="1">
                <a:solidFill>
                  <a:srgbClr val="111111"/>
                </a:solidFill>
                <a:ea typeface="+mn-lt"/>
                <a:cs typeface="+mn-lt"/>
              </a:rPr>
              <a:t>σταμάτηση</a:t>
            </a:r>
            <a:r>
              <a:rPr lang="el-GR" dirty="0">
                <a:solidFill>
                  <a:srgbClr val="111111"/>
                </a:solidFill>
                <a:ea typeface="+mn-lt"/>
                <a:cs typeface="+mn-lt"/>
              </a:rPr>
              <a:t> της αιμορραγίας από μια μεγάλη αρτηρία ή φλέβα. Συνήθως χρησιμοποιείται όταν η άμεση πίεση σε ένα τραύμα δεν μπορεί να ελέγξει μια σοβαρή αιμορραγία. Η </a:t>
            </a:r>
            <a:r>
              <a:rPr lang="el-GR" dirty="0" err="1">
                <a:solidFill>
                  <a:srgbClr val="111111"/>
                </a:solidFill>
                <a:ea typeface="+mn-lt"/>
                <a:cs typeface="+mn-lt"/>
              </a:rPr>
              <a:t>ίσχαιμη</a:t>
            </a:r>
            <a:r>
              <a:rPr lang="el-GR" dirty="0">
                <a:solidFill>
                  <a:srgbClr val="111111"/>
                </a:solidFill>
                <a:ea typeface="+mn-lt"/>
                <a:cs typeface="+mn-lt"/>
              </a:rPr>
              <a:t> περίδεση περιορίζει τη ροή του αίματος στο τμήμα του σώματος που βρίσκεται κάτω από το σημείο που εφαρμόζεται ο επίδεσμος. Είναι σημαντικό να εφαρμόζεται σωστά, καθώς μπορεί να προκαλέσει ζημιά στον ιστό του σώματος αν δεν αφαιρεθεί στη σωστή στιγμή. </a:t>
            </a:r>
            <a:r>
              <a:rPr lang="el-GR" u="sng" dirty="0">
                <a:solidFill>
                  <a:srgbClr val="555555"/>
                </a:solidFill>
                <a:ea typeface="+mn-lt"/>
                <a:cs typeface="+mn-lt"/>
                <a:hlinkClick r:id="rId2"/>
              </a:rPr>
              <a:t>Η ίσχαιμη περίδεση είναι μια από τις προτεινόμενες τεχνικές από το Ευρωπαϊκό Συμβούλιο Αναζωογόνησης (ERC) για την αντιμετώπιση της αιμορραγίας </a:t>
            </a:r>
            <a:r>
              <a:rPr lang="el-GR" baseline="30000" dirty="0">
                <a:solidFill>
                  <a:srgbClr val="555555"/>
                </a:solidFill>
                <a:ea typeface="+mn-lt"/>
                <a:cs typeface="+mn-lt"/>
                <a:hlinkClick r:id="rId3"/>
              </a:rPr>
              <a:t>1</a:t>
            </a:r>
            <a:r>
              <a:rPr lang="el-GR" dirty="0">
                <a:solidFill>
                  <a:srgbClr val="111111"/>
                </a:solidFill>
                <a:ea typeface="+mn-lt"/>
                <a:cs typeface="+mn-lt"/>
              </a:rPr>
              <a:t>. </a:t>
            </a:r>
            <a:endParaRPr lang="el-GR" dirty="0">
              <a:solidFill>
                <a:srgbClr val="111111"/>
              </a:solidFill>
            </a:endParaRPr>
          </a:p>
        </p:txBody>
      </p:sp>
    </p:spTree>
    <p:extLst>
      <p:ext uri="{BB962C8B-B14F-4D97-AF65-F5344CB8AC3E}">
        <p14:creationId xmlns:p14="http://schemas.microsoft.com/office/powerpoint/2010/main" val="822154632"/>
      </p:ext>
    </p:extLst>
  </p:cSld>
  <p:clrMapOvr>
    <a:masterClrMapping/>
  </p:clrMapOvr>
  <p:transition spd="slow">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Ευρεία οθόνη</PresentationFormat>
  <Paragraphs>0</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Ion Boardroom</vt:lpstr>
      <vt:lpstr>ΑΙΜΟΡΡΑΓΙΕΣ</vt:lpstr>
      <vt:lpstr>ΤΙ ΕΊΝΑΙ ΑΙΜΟΡΡΑΓΙΑ;</vt:lpstr>
      <vt:lpstr>ΑΡΤΗΡΙΑΚΗ ΑΙΜΟΡΡΑΓΙΑ</vt:lpstr>
      <vt:lpstr>ΦΛΕΒΙΚΗ ΑΙΜΟΡΡΑΓΙΑ</vt:lpstr>
      <vt:lpstr>ΤΡΙΧΟΕΙΔΙΚΗ ΑΙΜΟΡΡΑΓΙΑ</vt:lpstr>
      <vt:lpstr>ΤΡΟΠΟΙ ΑΝΤΙΜΕΤΩΠΙΣΗΣ.</vt:lpstr>
      <vt:lpstr>ΙΣΧΑΙΜΗ ΠΕΡΙΔΕΣΗ.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
  <cp:lastModifiedBy/>
  <cp:revision>119</cp:revision>
  <dcterms:created xsi:type="dcterms:W3CDTF">2023-11-27T16:50:03Z</dcterms:created>
  <dcterms:modified xsi:type="dcterms:W3CDTF">2023-11-27T17:45:14Z</dcterms:modified>
</cp:coreProperties>
</file>