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E6F623-77A8-4525-A0CA-B69E5D5E62EF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356973-AF64-450E-9FAC-584164DBBF39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Διαστρεμματα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Οικονομου</a:t>
            </a:r>
            <a:r>
              <a:rPr lang="el-GR" dirty="0" smtClean="0"/>
              <a:t> </a:t>
            </a:r>
            <a:r>
              <a:rPr lang="el-GR" dirty="0" err="1" smtClean="0"/>
              <a:t>Ευμορφια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4294967295"/>
          </p:nvPr>
        </p:nvSpPr>
        <p:spPr>
          <a:xfrm>
            <a:off x="1357290" y="428604"/>
            <a:ext cx="7499350" cy="4800600"/>
          </a:xfrm>
        </p:spPr>
        <p:txBody>
          <a:bodyPr/>
          <a:lstStyle/>
          <a:p>
            <a:r>
              <a:rPr lang="el-GR" dirty="0" smtClean="0"/>
              <a:t>Α </a:t>
            </a:r>
            <a:r>
              <a:rPr lang="el-GR" dirty="0" err="1" smtClean="0"/>
              <a:t>βαθμου</a:t>
            </a:r>
            <a:r>
              <a:rPr lang="el-GR" dirty="0" smtClean="0"/>
              <a:t>: </a:t>
            </a:r>
            <a:r>
              <a:rPr lang="el-GR" dirty="0" err="1" smtClean="0"/>
              <a:t>αναπαυση</a:t>
            </a:r>
            <a:r>
              <a:rPr lang="el-GR" dirty="0" smtClean="0"/>
              <a:t> σε </a:t>
            </a:r>
            <a:r>
              <a:rPr lang="el-GR" dirty="0" err="1" smtClean="0"/>
              <a:t>αναρροπη</a:t>
            </a:r>
            <a:r>
              <a:rPr lang="el-GR" dirty="0" smtClean="0"/>
              <a:t> </a:t>
            </a:r>
            <a:r>
              <a:rPr lang="el-GR" dirty="0" err="1" smtClean="0"/>
              <a:t>θεση</a:t>
            </a:r>
            <a:r>
              <a:rPr lang="el-GR" dirty="0" smtClean="0"/>
              <a:t>, </a:t>
            </a:r>
            <a:r>
              <a:rPr lang="el-GR" dirty="0" err="1" smtClean="0"/>
              <a:t>κρυες</a:t>
            </a:r>
            <a:r>
              <a:rPr lang="el-GR" dirty="0" smtClean="0"/>
              <a:t> </a:t>
            </a:r>
            <a:r>
              <a:rPr lang="el-GR" dirty="0" err="1" smtClean="0"/>
              <a:t>κομπρεσες</a:t>
            </a:r>
            <a:r>
              <a:rPr lang="el-GR" dirty="0" smtClean="0"/>
              <a:t> και </a:t>
            </a:r>
            <a:r>
              <a:rPr lang="el-GR" dirty="0" err="1" smtClean="0"/>
              <a:t>ελαστικο</a:t>
            </a:r>
            <a:r>
              <a:rPr lang="el-GR" dirty="0" smtClean="0"/>
              <a:t> </a:t>
            </a:r>
            <a:r>
              <a:rPr lang="el-GR" dirty="0" err="1" smtClean="0"/>
              <a:t>επιδεσμο</a:t>
            </a:r>
            <a:endParaRPr lang="el-GR" dirty="0" smtClean="0"/>
          </a:p>
          <a:p>
            <a:r>
              <a:rPr lang="el-GR" dirty="0" smtClean="0"/>
              <a:t>Β </a:t>
            </a:r>
            <a:r>
              <a:rPr lang="el-GR" dirty="0" err="1" smtClean="0"/>
              <a:t>βαθμου</a:t>
            </a:r>
            <a:r>
              <a:rPr lang="el-GR" dirty="0" smtClean="0"/>
              <a:t>: τα </a:t>
            </a:r>
            <a:r>
              <a:rPr lang="el-GR" dirty="0" err="1" smtClean="0"/>
              <a:t>ιδια</a:t>
            </a:r>
            <a:r>
              <a:rPr lang="el-GR" dirty="0" smtClean="0"/>
              <a:t> με του Α με </a:t>
            </a:r>
            <a:r>
              <a:rPr lang="el-GR" dirty="0" err="1" smtClean="0"/>
              <a:t>ακινητοποιηση</a:t>
            </a:r>
            <a:r>
              <a:rPr lang="el-GR" dirty="0" smtClean="0"/>
              <a:t> με </a:t>
            </a:r>
            <a:r>
              <a:rPr lang="el-GR" dirty="0" err="1" smtClean="0"/>
              <a:t>γυψινο</a:t>
            </a:r>
            <a:r>
              <a:rPr lang="el-GR" dirty="0" smtClean="0"/>
              <a:t> </a:t>
            </a:r>
            <a:r>
              <a:rPr lang="el-GR" dirty="0" err="1" smtClean="0"/>
              <a:t>επιδεσμο</a:t>
            </a:r>
            <a:endParaRPr lang="el-GR" dirty="0" smtClean="0"/>
          </a:p>
          <a:p>
            <a:r>
              <a:rPr lang="el-GR" dirty="0" smtClean="0"/>
              <a:t>Γ </a:t>
            </a:r>
            <a:r>
              <a:rPr lang="el-GR" dirty="0" err="1" smtClean="0"/>
              <a:t>βαθμου</a:t>
            </a:r>
            <a:r>
              <a:rPr lang="el-GR" dirty="0" smtClean="0"/>
              <a:t>: </a:t>
            </a:r>
            <a:r>
              <a:rPr lang="el-GR" dirty="0" err="1" smtClean="0"/>
              <a:t>χειρουργικη</a:t>
            </a:r>
            <a:r>
              <a:rPr lang="el-GR" dirty="0" smtClean="0"/>
              <a:t> </a:t>
            </a:r>
            <a:r>
              <a:rPr lang="el-GR" dirty="0" err="1" smtClean="0"/>
              <a:t>επεμβαση</a:t>
            </a:r>
            <a:endParaRPr lang="el-GR" dirty="0"/>
          </a:p>
        </p:txBody>
      </p:sp>
      <p:pic>
        <p:nvPicPr>
          <p:cNvPr id="10" name="9 - Εικόνα" descr="27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86190"/>
            <a:ext cx="3175000" cy="27813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800" dirty="0" smtClean="0"/>
              <a:t>Διάστρεμμα ονομάζεται η βίαιη διάταση των συνδέσμων και του θυλάκου της </a:t>
            </a:r>
            <a:r>
              <a:rPr lang="el-GR" sz="2800" dirty="0" smtClean="0"/>
              <a:t>άρθρωσης και </a:t>
            </a:r>
            <a:r>
              <a:rPr lang="el-GR" sz="2800" dirty="0" err="1" smtClean="0"/>
              <a:t>συνοδευεται</a:t>
            </a:r>
            <a:r>
              <a:rPr lang="el-GR" sz="2800" dirty="0" smtClean="0"/>
              <a:t> </a:t>
            </a:r>
            <a:r>
              <a:rPr lang="el-GR" sz="2800" dirty="0" err="1" smtClean="0"/>
              <a:t>συνηθως</a:t>
            </a:r>
            <a:r>
              <a:rPr lang="el-GR" sz="2800" dirty="0" smtClean="0"/>
              <a:t> από </a:t>
            </a:r>
            <a:r>
              <a:rPr lang="el-GR" sz="2800" dirty="0" err="1" smtClean="0"/>
              <a:t>μερικη</a:t>
            </a:r>
            <a:r>
              <a:rPr lang="el-GR" sz="2800" dirty="0" smtClean="0"/>
              <a:t> ή </a:t>
            </a:r>
            <a:r>
              <a:rPr lang="el-GR" sz="2800" dirty="0" err="1" smtClean="0"/>
              <a:t>ολικη</a:t>
            </a:r>
            <a:r>
              <a:rPr lang="el-GR" sz="2800" dirty="0" smtClean="0"/>
              <a:t> </a:t>
            </a:r>
            <a:r>
              <a:rPr lang="el-GR" sz="2800" dirty="0" err="1" smtClean="0"/>
              <a:t>ρηξη</a:t>
            </a:r>
            <a:r>
              <a:rPr lang="el-GR" sz="2800" dirty="0" smtClean="0"/>
              <a:t> των </a:t>
            </a:r>
            <a:r>
              <a:rPr lang="el-GR" sz="2800" dirty="0" err="1" smtClean="0"/>
              <a:t>συνδεσμων</a:t>
            </a:r>
            <a:r>
              <a:rPr lang="el-GR" sz="2800" dirty="0" smtClean="0"/>
              <a:t> της </a:t>
            </a:r>
            <a:r>
              <a:rPr lang="el-GR" sz="2800" dirty="0" err="1" smtClean="0"/>
              <a:t>αρθρωσης</a:t>
            </a:r>
            <a:r>
              <a:rPr lang="el-GR" sz="2800" dirty="0" smtClean="0"/>
              <a:t>.</a:t>
            </a:r>
            <a:endParaRPr lang="el-GR" dirty="0"/>
          </a:p>
        </p:txBody>
      </p:sp>
      <p:pic>
        <p:nvPicPr>
          <p:cNvPr id="4" name="3 - Εικόνα" descr="diastrema_astragalo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500438"/>
            <a:ext cx="3810000" cy="2540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Βαθμοι</a:t>
            </a:r>
            <a:r>
              <a:rPr lang="el-GR" dirty="0" smtClean="0"/>
              <a:t> </a:t>
            </a:r>
            <a:r>
              <a:rPr lang="el-GR" dirty="0" err="1" smtClean="0"/>
              <a:t>διαστρεμματος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</a:t>
            </a:r>
            <a:r>
              <a:rPr lang="el-GR" dirty="0" err="1" smtClean="0"/>
              <a:t>Βαθμου</a:t>
            </a:r>
            <a:endParaRPr lang="el-GR" dirty="0" smtClean="0"/>
          </a:p>
          <a:p>
            <a:r>
              <a:rPr lang="el-GR" dirty="0" smtClean="0"/>
              <a:t>Β </a:t>
            </a:r>
            <a:r>
              <a:rPr lang="el-GR" dirty="0" err="1" smtClean="0"/>
              <a:t>βαθμου</a:t>
            </a:r>
            <a:endParaRPr lang="el-GR" dirty="0" smtClean="0"/>
          </a:p>
          <a:p>
            <a:r>
              <a:rPr lang="el-GR" dirty="0" smtClean="0"/>
              <a:t>Γ </a:t>
            </a:r>
            <a:r>
              <a:rPr lang="el-GR" dirty="0" err="1" smtClean="0"/>
              <a:t>Βαθμου</a:t>
            </a:r>
            <a:endParaRPr lang="el-GR" dirty="0"/>
          </a:p>
        </p:txBody>
      </p:sp>
      <p:pic>
        <p:nvPicPr>
          <p:cNvPr id="4" name="3 - Εικόνα" descr="φωτό-4-1024x1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285860"/>
            <a:ext cx="4429132" cy="442913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 </a:t>
            </a:r>
            <a:r>
              <a:rPr lang="el-GR" dirty="0" err="1" smtClean="0"/>
              <a:t>Βαθμου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err="1" smtClean="0"/>
              <a:t>Δομικη</a:t>
            </a:r>
            <a:r>
              <a:rPr lang="el-GR" dirty="0" smtClean="0"/>
              <a:t> </a:t>
            </a:r>
            <a:r>
              <a:rPr lang="el-GR" dirty="0" err="1" smtClean="0"/>
              <a:t>βλαβη</a:t>
            </a:r>
            <a:r>
              <a:rPr lang="el-GR" dirty="0" smtClean="0"/>
              <a:t> </a:t>
            </a:r>
            <a:r>
              <a:rPr lang="el-GR" dirty="0" err="1" smtClean="0"/>
              <a:t>χωρις</a:t>
            </a:r>
            <a:r>
              <a:rPr lang="el-GR" dirty="0" smtClean="0"/>
              <a:t> </a:t>
            </a:r>
            <a:r>
              <a:rPr lang="el-GR" dirty="0" err="1" smtClean="0"/>
              <a:t>ασταθεια</a:t>
            </a:r>
            <a:r>
              <a:rPr lang="el-GR" dirty="0" smtClean="0"/>
              <a:t> της </a:t>
            </a:r>
            <a:r>
              <a:rPr lang="el-GR" dirty="0" err="1" smtClean="0"/>
              <a:t>αρθρωσης</a:t>
            </a:r>
            <a:r>
              <a:rPr lang="el-GR" dirty="0" smtClean="0"/>
              <a:t> και </a:t>
            </a:r>
            <a:r>
              <a:rPr lang="el-GR" dirty="0" err="1" smtClean="0"/>
              <a:t>ηπια</a:t>
            </a:r>
            <a:r>
              <a:rPr lang="el-GR" dirty="0" smtClean="0"/>
              <a:t> </a:t>
            </a:r>
            <a:r>
              <a:rPr lang="el-GR" dirty="0" err="1" smtClean="0"/>
              <a:t>ευαισθησια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err="1" smtClean="0"/>
              <a:t>Αναρρωση</a:t>
            </a:r>
            <a:r>
              <a:rPr lang="el-GR" dirty="0" smtClean="0"/>
              <a:t>  1-3 </a:t>
            </a:r>
            <a:r>
              <a:rPr lang="el-GR" dirty="0" err="1" smtClean="0"/>
              <a:t>εβδομαδες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 </a:t>
            </a:r>
            <a:r>
              <a:rPr lang="el-GR" dirty="0" err="1" smtClean="0"/>
              <a:t>βαθμου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err="1" smtClean="0"/>
              <a:t>Μερικη</a:t>
            </a:r>
            <a:r>
              <a:rPr lang="el-GR" dirty="0" smtClean="0"/>
              <a:t> </a:t>
            </a:r>
            <a:r>
              <a:rPr lang="el-GR" dirty="0" err="1" smtClean="0"/>
              <a:t>ρηξη</a:t>
            </a:r>
            <a:r>
              <a:rPr lang="el-GR" dirty="0" smtClean="0"/>
              <a:t> του </a:t>
            </a:r>
            <a:r>
              <a:rPr lang="el-GR" dirty="0" err="1" smtClean="0"/>
              <a:t>συνδεσμου</a:t>
            </a:r>
            <a:r>
              <a:rPr lang="el-GR" dirty="0" smtClean="0"/>
              <a:t>, </a:t>
            </a:r>
            <a:r>
              <a:rPr lang="el-GR" dirty="0" err="1" smtClean="0"/>
              <a:t>οιδημα</a:t>
            </a:r>
            <a:r>
              <a:rPr lang="el-GR" dirty="0" smtClean="0"/>
              <a:t>, </a:t>
            </a:r>
            <a:r>
              <a:rPr lang="el-GR" dirty="0" err="1" smtClean="0"/>
              <a:t>ευαισθησια</a:t>
            </a:r>
            <a:r>
              <a:rPr lang="el-GR" dirty="0" smtClean="0"/>
              <a:t>, </a:t>
            </a:r>
            <a:r>
              <a:rPr lang="el-GR" dirty="0" err="1" smtClean="0"/>
              <a:t>χωρις</a:t>
            </a:r>
            <a:r>
              <a:rPr lang="el-GR" dirty="0" smtClean="0"/>
              <a:t> ή με </a:t>
            </a:r>
            <a:r>
              <a:rPr lang="el-GR" dirty="0" err="1" smtClean="0"/>
              <a:t>ηπια</a:t>
            </a:r>
            <a:r>
              <a:rPr lang="el-GR" dirty="0" smtClean="0"/>
              <a:t> </a:t>
            </a:r>
            <a:r>
              <a:rPr lang="el-GR" dirty="0" err="1" smtClean="0"/>
              <a:t>ασταθεια</a:t>
            </a:r>
            <a:r>
              <a:rPr lang="el-GR" dirty="0" smtClean="0"/>
              <a:t> της </a:t>
            </a:r>
            <a:r>
              <a:rPr lang="el-GR" dirty="0" err="1" smtClean="0"/>
              <a:t>αρθρωσης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Αναρρωση</a:t>
            </a:r>
            <a:r>
              <a:rPr lang="el-GR" dirty="0" smtClean="0"/>
              <a:t> 3-6 </a:t>
            </a:r>
            <a:r>
              <a:rPr lang="el-GR" dirty="0" err="1" smtClean="0"/>
              <a:t>εβδομαδες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 </a:t>
            </a:r>
            <a:r>
              <a:rPr lang="el-GR" dirty="0" err="1" smtClean="0"/>
              <a:t>Βαθμου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err="1" smtClean="0"/>
              <a:t>Ολικη</a:t>
            </a:r>
            <a:r>
              <a:rPr lang="el-GR" dirty="0" smtClean="0"/>
              <a:t> </a:t>
            </a:r>
            <a:r>
              <a:rPr lang="el-GR" dirty="0" err="1" smtClean="0"/>
              <a:t>ρηξη</a:t>
            </a:r>
            <a:r>
              <a:rPr lang="el-GR" dirty="0" smtClean="0"/>
              <a:t> του </a:t>
            </a:r>
            <a:r>
              <a:rPr lang="el-GR" dirty="0" err="1" smtClean="0"/>
              <a:t>συδεσμου</a:t>
            </a:r>
            <a:r>
              <a:rPr lang="el-GR" dirty="0" smtClean="0"/>
              <a:t>, </a:t>
            </a:r>
            <a:r>
              <a:rPr lang="el-GR" dirty="0" err="1" smtClean="0"/>
              <a:t>σημαντικο</a:t>
            </a:r>
            <a:r>
              <a:rPr lang="el-GR" dirty="0" smtClean="0"/>
              <a:t> </a:t>
            </a:r>
            <a:r>
              <a:rPr lang="el-GR" dirty="0" err="1" smtClean="0"/>
              <a:t>οιδημα</a:t>
            </a:r>
            <a:r>
              <a:rPr lang="el-GR" dirty="0" smtClean="0"/>
              <a:t>, </a:t>
            </a:r>
            <a:r>
              <a:rPr lang="el-GR" dirty="0" err="1" smtClean="0"/>
              <a:t>ασταθεια</a:t>
            </a:r>
            <a:r>
              <a:rPr lang="el-GR" dirty="0" smtClean="0"/>
              <a:t> της </a:t>
            </a:r>
            <a:r>
              <a:rPr lang="el-GR" dirty="0" err="1" smtClean="0"/>
              <a:t>αρθρωσης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Αναρρωση</a:t>
            </a:r>
            <a:r>
              <a:rPr lang="el-GR" dirty="0" smtClean="0"/>
              <a:t> </a:t>
            </a:r>
            <a:r>
              <a:rPr lang="el-GR" dirty="0" err="1" smtClean="0"/>
              <a:t>εως</a:t>
            </a:r>
            <a:r>
              <a:rPr lang="el-GR" dirty="0" smtClean="0"/>
              <a:t> και </a:t>
            </a:r>
            <a:r>
              <a:rPr lang="el-GR" dirty="0" err="1" smtClean="0"/>
              <a:t>μερικοι</a:t>
            </a:r>
            <a:r>
              <a:rPr lang="el-GR" dirty="0" smtClean="0"/>
              <a:t> </a:t>
            </a:r>
            <a:r>
              <a:rPr lang="el-GR" dirty="0" err="1" smtClean="0"/>
              <a:t>μηνες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Πονος</a:t>
            </a:r>
            <a:endParaRPr lang="el-GR" dirty="0" smtClean="0"/>
          </a:p>
          <a:p>
            <a:r>
              <a:rPr lang="el-GR" dirty="0" err="1" smtClean="0"/>
              <a:t>Οιδημα</a:t>
            </a:r>
            <a:endParaRPr lang="el-GR" dirty="0" smtClean="0"/>
          </a:p>
          <a:p>
            <a:r>
              <a:rPr lang="el-GR" dirty="0" err="1" smtClean="0"/>
              <a:t>Μωλωπες</a:t>
            </a:r>
            <a:endParaRPr lang="el-GR" dirty="0" smtClean="0"/>
          </a:p>
          <a:p>
            <a:r>
              <a:rPr lang="el-GR" dirty="0" err="1" smtClean="0"/>
              <a:t>Ασταθεια</a:t>
            </a:r>
            <a:r>
              <a:rPr lang="el-GR" dirty="0" smtClean="0"/>
              <a:t> </a:t>
            </a:r>
            <a:r>
              <a:rPr lang="el-GR" dirty="0" err="1" smtClean="0"/>
              <a:t>αρθρωσης</a:t>
            </a:r>
            <a:endParaRPr lang="el-GR" dirty="0" smtClean="0"/>
          </a:p>
          <a:p>
            <a:r>
              <a:rPr lang="el-GR" dirty="0" err="1" smtClean="0"/>
              <a:t>Μειωση</a:t>
            </a:r>
            <a:r>
              <a:rPr lang="el-GR" dirty="0" smtClean="0"/>
              <a:t> </a:t>
            </a:r>
            <a:r>
              <a:rPr lang="el-GR" dirty="0" err="1" smtClean="0"/>
              <a:t>ευρους</a:t>
            </a:r>
            <a:r>
              <a:rPr lang="el-GR" dirty="0" smtClean="0"/>
              <a:t> </a:t>
            </a:r>
            <a:r>
              <a:rPr lang="el-GR" dirty="0" err="1" smtClean="0"/>
              <a:t>κινησης</a:t>
            </a:r>
            <a:r>
              <a:rPr lang="el-GR" dirty="0" smtClean="0"/>
              <a:t> </a:t>
            </a:r>
            <a:r>
              <a:rPr lang="el-GR" dirty="0" err="1" smtClean="0"/>
              <a:t>τραυματισμενης</a:t>
            </a:r>
            <a:r>
              <a:rPr lang="el-GR" dirty="0" smtClean="0"/>
              <a:t> </a:t>
            </a:r>
            <a:r>
              <a:rPr lang="el-GR" dirty="0" err="1" smtClean="0"/>
              <a:t>αρθρωσης</a:t>
            </a:r>
            <a:endParaRPr lang="el-GR" dirty="0" smtClean="0"/>
          </a:p>
          <a:p>
            <a:r>
              <a:rPr lang="el-GR" dirty="0" err="1" smtClean="0"/>
              <a:t>Δυσκολια</a:t>
            </a:r>
            <a:r>
              <a:rPr lang="el-GR" dirty="0" smtClean="0"/>
              <a:t> </a:t>
            </a:r>
            <a:r>
              <a:rPr lang="el-GR" dirty="0" err="1" smtClean="0"/>
              <a:t>συγκρατησης</a:t>
            </a:r>
            <a:r>
              <a:rPr lang="el-GR" dirty="0" smtClean="0"/>
              <a:t> </a:t>
            </a:r>
            <a:r>
              <a:rPr lang="el-GR" dirty="0" err="1" smtClean="0"/>
              <a:t>βαρους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Εργαστηρικη</a:t>
            </a:r>
            <a:r>
              <a:rPr lang="el-GR" dirty="0" smtClean="0"/>
              <a:t> </a:t>
            </a:r>
            <a:r>
              <a:rPr lang="el-GR" dirty="0" err="1" smtClean="0"/>
              <a:t>διαγνωση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Ληψη</a:t>
            </a:r>
            <a:r>
              <a:rPr lang="el-GR" dirty="0" smtClean="0"/>
              <a:t> </a:t>
            </a:r>
            <a:r>
              <a:rPr lang="el-GR" dirty="0" err="1" smtClean="0"/>
              <a:t>ακτινογραφιας</a:t>
            </a:r>
            <a:endParaRPr lang="el-GR" dirty="0" smtClean="0"/>
          </a:p>
          <a:p>
            <a:r>
              <a:rPr lang="el-GR" dirty="0" err="1" smtClean="0"/>
              <a:t>Μαγνητικη</a:t>
            </a:r>
            <a:r>
              <a:rPr lang="el-GR" dirty="0" smtClean="0"/>
              <a:t> </a:t>
            </a:r>
            <a:r>
              <a:rPr lang="el-GR" dirty="0" err="1" smtClean="0"/>
              <a:t>τομογραφια</a:t>
            </a:r>
            <a:r>
              <a:rPr lang="el-GR" dirty="0" smtClean="0"/>
              <a:t>, σε </a:t>
            </a:r>
            <a:r>
              <a:rPr lang="el-GR" dirty="0" err="1" smtClean="0"/>
              <a:t>υποψια</a:t>
            </a:r>
            <a:r>
              <a:rPr lang="el-GR" dirty="0" smtClean="0"/>
              <a:t> </a:t>
            </a:r>
            <a:r>
              <a:rPr lang="el-GR" dirty="0" err="1" smtClean="0"/>
              <a:t>σοβαροτερου</a:t>
            </a:r>
            <a:r>
              <a:rPr lang="el-GR" dirty="0" smtClean="0"/>
              <a:t> </a:t>
            </a:r>
            <a:r>
              <a:rPr lang="el-GR" dirty="0" err="1" smtClean="0"/>
              <a:t>τραυματισμου</a:t>
            </a:r>
            <a:endParaRPr lang="el-GR" dirty="0"/>
          </a:p>
        </p:txBody>
      </p:sp>
      <p:pic>
        <p:nvPicPr>
          <p:cNvPr id="4" name="3 - Εικόνα" descr="diastremma-podoknimikis-aktinografies-1024x4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500438"/>
            <a:ext cx="6502400" cy="27051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Αντιμετωπιση</a:t>
            </a:r>
            <a:r>
              <a:rPr lang="el-GR" dirty="0" smtClean="0"/>
              <a:t> </a:t>
            </a:r>
            <a:r>
              <a:rPr lang="el-GR" dirty="0" err="1" smtClean="0"/>
              <a:t>διαστρεμματος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συντηρητικων</a:t>
            </a:r>
            <a:r>
              <a:rPr lang="el-GR" dirty="0" smtClean="0"/>
              <a:t> </a:t>
            </a:r>
            <a:r>
              <a:rPr lang="el-GR" dirty="0" err="1" smtClean="0"/>
              <a:t>μετρων</a:t>
            </a:r>
            <a:r>
              <a:rPr lang="el-GR" dirty="0" smtClean="0"/>
              <a:t> (</a:t>
            </a:r>
            <a:r>
              <a:rPr lang="el-GR" dirty="0" err="1" smtClean="0"/>
              <a:t>παγος</a:t>
            </a:r>
            <a:r>
              <a:rPr lang="el-GR" dirty="0" smtClean="0"/>
              <a:t>, </a:t>
            </a:r>
            <a:r>
              <a:rPr lang="el-GR" dirty="0" err="1" smtClean="0"/>
              <a:t>συμπιεση</a:t>
            </a:r>
            <a:r>
              <a:rPr lang="el-GR" dirty="0" smtClean="0"/>
              <a:t>, </a:t>
            </a:r>
            <a:r>
              <a:rPr lang="el-GR" dirty="0" err="1" smtClean="0"/>
              <a:t>ανυψωση</a:t>
            </a:r>
            <a:r>
              <a:rPr lang="el-GR" dirty="0" smtClean="0"/>
              <a:t>, </a:t>
            </a:r>
            <a:r>
              <a:rPr lang="el-GR" dirty="0" err="1" smtClean="0"/>
              <a:t>αντιφλεγμονωδη</a:t>
            </a:r>
            <a:r>
              <a:rPr lang="el-GR" dirty="0" smtClean="0"/>
              <a:t> </a:t>
            </a:r>
            <a:r>
              <a:rPr lang="el-GR" dirty="0" err="1" smtClean="0"/>
              <a:t>φαρμακα</a:t>
            </a:r>
            <a:r>
              <a:rPr lang="el-GR" dirty="0" smtClean="0"/>
              <a:t>)</a:t>
            </a:r>
          </a:p>
          <a:p>
            <a:r>
              <a:rPr lang="el-GR" dirty="0" err="1" smtClean="0"/>
              <a:t>Χειρουργικη</a:t>
            </a:r>
            <a:r>
              <a:rPr lang="el-GR" dirty="0" smtClean="0"/>
              <a:t> </a:t>
            </a:r>
            <a:r>
              <a:rPr lang="el-GR" dirty="0" err="1" smtClean="0"/>
              <a:t>επεμβαση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Αποκατασταση</a:t>
            </a:r>
            <a:endParaRPr lang="el-G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167</Words>
  <Application>Microsoft Office PowerPoint</Application>
  <PresentationFormat>Προβολή στην οθόνη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Ηλιοστάσιο</vt:lpstr>
      <vt:lpstr>Διαστρεμματα</vt:lpstr>
      <vt:lpstr>Τι είναι;</vt:lpstr>
      <vt:lpstr>Βαθμοι διαστρεμματος</vt:lpstr>
      <vt:lpstr>Α Βαθμου</vt:lpstr>
      <vt:lpstr>Β βαθμου</vt:lpstr>
      <vt:lpstr>Γ Βαθμου</vt:lpstr>
      <vt:lpstr>Κλινικη εικονα</vt:lpstr>
      <vt:lpstr>Εργαστηρικη διαγνωση</vt:lpstr>
      <vt:lpstr>Αντιμετωπιση διαστρεμματος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Διαστρεμματα</dc:title>
  <dc:creator>Elitebook</dc:creator>
  <cp:lastModifiedBy>Elitebook</cp:lastModifiedBy>
  <cp:revision>6</cp:revision>
  <dcterms:created xsi:type="dcterms:W3CDTF">2023-12-09T23:15:22Z</dcterms:created>
  <dcterms:modified xsi:type="dcterms:W3CDTF">2023-12-10T00:15:27Z</dcterms:modified>
</cp:coreProperties>
</file>