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2AA18-C945-40CA-B3E0-CEECAF94B94A}" v="296" dt="2023-11-29T12:02:12.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userId="91df221e3afe4fb0" providerId="Windows Live" clId="Web-{B5F2AA18-C945-40CA-B3E0-CEECAF94B94A}"/>
    <pc:docChg chg="addSld modSld addMainMaster delMainMaster">
      <pc:chgData name="Επισκέπτης" userId="91df221e3afe4fb0" providerId="Windows Live" clId="Web-{B5F2AA18-C945-40CA-B3E0-CEECAF94B94A}" dt="2023-11-29T12:02:09.521" v="305" actId="20577"/>
      <pc:docMkLst>
        <pc:docMk/>
      </pc:docMkLst>
      <pc:sldChg chg="addSp modSp mod setBg modClrScheme chgLayout">
        <pc:chgData name="Επισκέπτης" userId="91df221e3afe4fb0" providerId="Windows Live" clId="Web-{B5F2AA18-C945-40CA-B3E0-CEECAF94B94A}" dt="2023-11-29T11:57:16.165" v="254"/>
        <pc:sldMkLst>
          <pc:docMk/>
          <pc:sldMk cId="2325122232" sldId="256"/>
        </pc:sldMkLst>
        <pc:spChg chg="mod ord">
          <ac:chgData name="Επισκέπτης" userId="91df221e3afe4fb0" providerId="Windows Live" clId="Web-{B5F2AA18-C945-40CA-B3E0-CEECAF94B94A}" dt="2023-11-29T11:57:16.165" v="254"/>
          <ac:spMkLst>
            <pc:docMk/>
            <pc:sldMk cId="2325122232" sldId="256"/>
            <ac:spMk id="2" creationId="{00000000-0000-0000-0000-000000000000}"/>
          </ac:spMkLst>
        </pc:spChg>
        <pc:spChg chg="mod ord">
          <ac:chgData name="Επισκέπτης" userId="91df221e3afe4fb0" providerId="Windows Live" clId="Web-{B5F2AA18-C945-40CA-B3E0-CEECAF94B94A}" dt="2023-11-29T11:57:16.165" v="254"/>
          <ac:spMkLst>
            <pc:docMk/>
            <pc:sldMk cId="2325122232" sldId="256"/>
            <ac:spMk id="3" creationId="{00000000-0000-0000-0000-000000000000}"/>
          </ac:spMkLst>
        </pc:spChg>
        <pc:spChg chg="add">
          <ac:chgData name="Επισκέπτης" userId="91df221e3afe4fb0" providerId="Windows Live" clId="Web-{B5F2AA18-C945-40CA-B3E0-CEECAF94B94A}" dt="2023-11-29T11:57:16.165" v="254"/>
          <ac:spMkLst>
            <pc:docMk/>
            <pc:sldMk cId="2325122232" sldId="256"/>
            <ac:spMk id="9" creationId="{0DC895F7-4E59-40FB-87DD-ACE47F94C143}"/>
          </ac:spMkLst>
        </pc:spChg>
        <pc:picChg chg="add mod ord">
          <ac:chgData name="Επισκέπτης" userId="91df221e3afe4fb0" providerId="Windows Live" clId="Web-{B5F2AA18-C945-40CA-B3E0-CEECAF94B94A}" dt="2023-11-29T11:57:16.165" v="254"/>
          <ac:picMkLst>
            <pc:docMk/>
            <pc:sldMk cId="2325122232" sldId="256"/>
            <ac:picMk id="4" creationId="{A3D0C412-3A1C-FC76-E596-ABA217A9A594}"/>
          </ac:picMkLst>
        </pc:picChg>
        <pc:picChg chg="add">
          <ac:chgData name="Επισκέπτης" userId="91df221e3afe4fb0" providerId="Windows Live" clId="Web-{B5F2AA18-C945-40CA-B3E0-CEECAF94B94A}" dt="2023-11-29T11:57:16.165" v="254"/>
          <ac:picMkLst>
            <pc:docMk/>
            <pc:sldMk cId="2325122232" sldId="256"/>
            <ac:picMk id="11" creationId="{1A4C720E-710D-44F8-A8D7-2BAA61E1814B}"/>
          </ac:picMkLst>
        </pc:picChg>
      </pc:sldChg>
      <pc:sldChg chg="modSp new">
        <pc:chgData name="Επισκέπτης" userId="91df221e3afe4fb0" providerId="Windows Live" clId="Web-{B5F2AA18-C945-40CA-B3E0-CEECAF94B94A}" dt="2023-11-29T11:39:30.512" v="61" actId="20577"/>
        <pc:sldMkLst>
          <pc:docMk/>
          <pc:sldMk cId="238548330" sldId="257"/>
        </pc:sldMkLst>
        <pc:spChg chg="mod">
          <ac:chgData name="Επισκέπτης" userId="91df221e3afe4fb0" providerId="Windows Live" clId="Web-{B5F2AA18-C945-40CA-B3E0-CEECAF94B94A}" dt="2023-11-29T11:38:41.323" v="55" actId="20577"/>
          <ac:spMkLst>
            <pc:docMk/>
            <pc:sldMk cId="238548330" sldId="257"/>
            <ac:spMk id="2" creationId="{CDAE28D2-EB53-6D26-A181-53B1F7DD7F3A}"/>
          </ac:spMkLst>
        </pc:spChg>
        <pc:spChg chg="mod">
          <ac:chgData name="Επισκέπτης" userId="91df221e3afe4fb0" providerId="Windows Live" clId="Web-{B5F2AA18-C945-40CA-B3E0-CEECAF94B94A}" dt="2023-11-29T11:39:30.512" v="61" actId="20577"/>
          <ac:spMkLst>
            <pc:docMk/>
            <pc:sldMk cId="238548330" sldId="257"/>
            <ac:spMk id="3" creationId="{E3F05CE1-0556-8E98-34B4-2BD7220D03BA}"/>
          </ac:spMkLst>
        </pc:spChg>
      </pc:sldChg>
      <pc:sldChg chg="addSp modSp new mod setBg">
        <pc:chgData name="Επισκέπτης" userId="91df221e3afe4fb0" providerId="Windows Live" clId="Web-{B5F2AA18-C945-40CA-B3E0-CEECAF94B94A}" dt="2023-11-29T11:58:01.667" v="256"/>
        <pc:sldMkLst>
          <pc:docMk/>
          <pc:sldMk cId="3004822507" sldId="258"/>
        </pc:sldMkLst>
        <pc:spChg chg="mod">
          <ac:chgData name="Επισκέπτης" userId="91df221e3afe4fb0" providerId="Windows Live" clId="Web-{B5F2AA18-C945-40CA-B3E0-CEECAF94B94A}" dt="2023-11-29T11:58:01.667" v="256"/>
          <ac:spMkLst>
            <pc:docMk/>
            <pc:sldMk cId="3004822507" sldId="258"/>
            <ac:spMk id="2" creationId="{4C74AEF2-09CE-1E34-F41C-A9FD4EA3C83B}"/>
          </ac:spMkLst>
        </pc:spChg>
        <pc:spChg chg="mod">
          <ac:chgData name="Επισκέπτης" userId="91df221e3afe4fb0" providerId="Windows Live" clId="Web-{B5F2AA18-C945-40CA-B3E0-CEECAF94B94A}" dt="2023-11-29T11:58:01.667" v="256"/>
          <ac:spMkLst>
            <pc:docMk/>
            <pc:sldMk cId="3004822507" sldId="258"/>
            <ac:spMk id="3" creationId="{0A589CC5-68E5-2B02-2CEB-49C842DBCDE1}"/>
          </ac:spMkLst>
        </pc:spChg>
        <pc:picChg chg="add mod">
          <ac:chgData name="Επισκέπτης" userId="91df221e3afe4fb0" providerId="Windows Live" clId="Web-{B5F2AA18-C945-40CA-B3E0-CEECAF94B94A}" dt="2023-11-29T11:58:01.667" v="256"/>
          <ac:picMkLst>
            <pc:docMk/>
            <pc:sldMk cId="3004822507" sldId="258"/>
            <ac:picMk id="4" creationId="{D836FA40-DD17-4036-6D46-E0C19F3D72E9}"/>
          </ac:picMkLst>
        </pc:picChg>
      </pc:sldChg>
      <pc:sldChg chg="modSp new">
        <pc:chgData name="Επισκέπτης" userId="91df221e3afe4fb0" providerId="Windows Live" clId="Web-{B5F2AA18-C945-40CA-B3E0-CEECAF94B94A}" dt="2023-11-29T11:46:50.530" v="110" actId="20577"/>
        <pc:sldMkLst>
          <pc:docMk/>
          <pc:sldMk cId="282795280" sldId="259"/>
        </pc:sldMkLst>
        <pc:spChg chg="mod">
          <ac:chgData name="Επισκέπτης" userId="91df221e3afe4fb0" providerId="Windows Live" clId="Web-{B5F2AA18-C945-40CA-B3E0-CEECAF94B94A}" dt="2023-11-29T11:46:46.046" v="108" actId="20577"/>
          <ac:spMkLst>
            <pc:docMk/>
            <pc:sldMk cId="282795280" sldId="259"/>
            <ac:spMk id="2" creationId="{8E97EEAA-358C-B93C-8597-1AC40F3406FD}"/>
          </ac:spMkLst>
        </pc:spChg>
        <pc:spChg chg="mod">
          <ac:chgData name="Επισκέπτης" userId="91df221e3afe4fb0" providerId="Windows Live" clId="Web-{B5F2AA18-C945-40CA-B3E0-CEECAF94B94A}" dt="2023-11-29T11:46:50.530" v="110" actId="20577"/>
          <ac:spMkLst>
            <pc:docMk/>
            <pc:sldMk cId="282795280" sldId="259"/>
            <ac:spMk id="3" creationId="{630D3970-933B-4D32-4B66-2A2EEDFC4545}"/>
          </ac:spMkLst>
        </pc:spChg>
      </pc:sldChg>
      <pc:sldChg chg="addSp delSp modSp new mod setBg setClrOvrMap">
        <pc:chgData name="Επισκέπτης" userId="91df221e3afe4fb0" providerId="Windows Live" clId="Web-{B5F2AA18-C945-40CA-B3E0-CEECAF94B94A}" dt="2023-11-29T11:58:16.308" v="257"/>
        <pc:sldMkLst>
          <pc:docMk/>
          <pc:sldMk cId="3710732781" sldId="260"/>
        </pc:sldMkLst>
        <pc:spChg chg="mod">
          <ac:chgData name="Επισκέπτης" userId="91df221e3afe4fb0" providerId="Windows Live" clId="Web-{B5F2AA18-C945-40CA-B3E0-CEECAF94B94A}" dt="2023-11-29T11:58:16.308" v="257"/>
          <ac:spMkLst>
            <pc:docMk/>
            <pc:sldMk cId="3710732781" sldId="260"/>
            <ac:spMk id="2" creationId="{47B86014-9964-248E-56EF-8077F8EA3776}"/>
          </ac:spMkLst>
        </pc:spChg>
        <pc:spChg chg="mod">
          <ac:chgData name="Επισκέπτης" userId="91df221e3afe4fb0" providerId="Windows Live" clId="Web-{B5F2AA18-C945-40CA-B3E0-CEECAF94B94A}" dt="2023-11-29T11:58:16.308" v="257"/>
          <ac:spMkLst>
            <pc:docMk/>
            <pc:sldMk cId="3710732781" sldId="260"/>
            <ac:spMk id="3" creationId="{B12772D5-E59D-FFB5-7C34-4BC8F665BA91}"/>
          </ac:spMkLst>
        </pc:spChg>
        <pc:spChg chg="add del">
          <ac:chgData name="Επισκέπτης" userId="91df221e3afe4fb0" providerId="Windows Live" clId="Web-{B5F2AA18-C945-40CA-B3E0-CEECAF94B94A}" dt="2023-11-29T11:58:16.308" v="257"/>
          <ac:spMkLst>
            <pc:docMk/>
            <pc:sldMk cId="3710732781" sldId="260"/>
            <ac:spMk id="8" creationId="{54309F57-B331-41A7-9154-15EC2AF45A60}"/>
          </ac:spMkLst>
        </pc:spChg>
        <pc:spChg chg="add">
          <ac:chgData name="Επισκέπτης" userId="91df221e3afe4fb0" providerId="Windows Live" clId="Web-{B5F2AA18-C945-40CA-B3E0-CEECAF94B94A}" dt="2023-11-29T11:58:16.308" v="257"/>
          <ac:spMkLst>
            <pc:docMk/>
            <pc:sldMk cId="3710732781" sldId="260"/>
            <ac:spMk id="13" creationId="{E1EB41F2-E181-4D4D-9131-A30F6B0AE596}"/>
          </ac:spMkLst>
        </pc:spChg>
        <pc:spChg chg="add">
          <ac:chgData name="Επισκέπτης" userId="91df221e3afe4fb0" providerId="Windows Live" clId="Web-{B5F2AA18-C945-40CA-B3E0-CEECAF94B94A}" dt="2023-11-29T11:58:16.308" v="257"/>
          <ac:spMkLst>
            <pc:docMk/>
            <pc:sldMk cId="3710732781" sldId="260"/>
            <ac:spMk id="15" creationId="{3D63CC92-C517-4C71-9222-4579252CD62E}"/>
          </ac:spMkLst>
        </pc:spChg>
        <pc:picChg chg="add">
          <ac:chgData name="Επισκέπτης" userId="91df221e3afe4fb0" providerId="Windows Live" clId="Web-{B5F2AA18-C945-40CA-B3E0-CEECAF94B94A}" dt="2023-11-29T11:58:16.308" v="257"/>
          <ac:picMkLst>
            <pc:docMk/>
            <pc:sldMk cId="3710732781" sldId="260"/>
            <ac:picMk id="17" creationId="{40A39FDC-39F4-4CB7-873B-8D786EC02516}"/>
          </ac:picMkLst>
        </pc:picChg>
      </pc:sldChg>
      <pc:sldChg chg="addSp modSp new mod setBg">
        <pc:chgData name="Επισκέπτης" userId="91df221e3afe4fb0" providerId="Windows Live" clId="Web-{B5F2AA18-C945-40CA-B3E0-CEECAF94B94A}" dt="2023-11-29T11:51:13.900" v="160"/>
        <pc:sldMkLst>
          <pc:docMk/>
          <pc:sldMk cId="3583962477" sldId="261"/>
        </pc:sldMkLst>
        <pc:spChg chg="mod">
          <ac:chgData name="Επισκέπτης" userId="91df221e3afe4fb0" providerId="Windows Live" clId="Web-{B5F2AA18-C945-40CA-B3E0-CEECAF94B94A}" dt="2023-11-29T11:51:13.900" v="160"/>
          <ac:spMkLst>
            <pc:docMk/>
            <pc:sldMk cId="3583962477" sldId="261"/>
            <ac:spMk id="2" creationId="{ADE7E316-8794-4FCE-C286-2F3DC2D4E8EF}"/>
          </ac:spMkLst>
        </pc:spChg>
        <pc:spChg chg="mod">
          <ac:chgData name="Επισκέπτης" userId="91df221e3afe4fb0" providerId="Windows Live" clId="Web-{B5F2AA18-C945-40CA-B3E0-CEECAF94B94A}" dt="2023-11-29T11:51:13.900" v="160"/>
          <ac:spMkLst>
            <pc:docMk/>
            <pc:sldMk cId="3583962477" sldId="261"/>
            <ac:spMk id="3" creationId="{D99B4939-1DDF-C9AD-02CE-6CA92C989EA6}"/>
          </ac:spMkLst>
        </pc:spChg>
        <pc:spChg chg="add">
          <ac:chgData name="Επισκέπτης" userId="91df221e3afe4fb0" providerId="Windows Live" clId="Web-{B5F2AA18-C945-40CA-B3E0-CEECAF94B94A}" dt="2023-11-29T11:51:13.900" v="160"/>
          <ac:spMkLst>
            <pc:docMk/>
            <pc:sldMk cId="3583962477" sldId="261"/>
            <ac:spMk id="8" creationId="{C1709A45-C6F3-4CEE-AA0F-887FAC5CAE7D}"/>
          </ac:spMkLst>
        </pc:spChg>
        <pc:cxnChg chg="add">
          <ac:chgData name="Επισκέπτης" userId="91df221e3afe4fb0" providerId="Windows Live" clId="Web-{B5F2AA18-C945-40CA-B3E0-CEECAF94B94A}" dt="2023-11-29T11:51:13.900" v="160"/>
          <ac:cxnSpMkLst>
            <pc:docMk/>
            <pc:sldMk cId="3583962477" sldId="261"/>
            <ac:cxnSpMk id="10" creationId="{26E963D7-0A73-484A-B8A2-DDBFEA123C2F}"/>
          </ac:cxnSpMkLst>
        </pc:cxnChg>
      </pc:sldChg>
      <pc:sldChg chg="addSp delSp modSp new mod setBg">
        <pc:chgData name="Επισκέπτης" userId="91df221e3afe4fb0" providerId="Windows Live" clId="Web-{B5F2AA18-C945-40CA-B3E0-CEECAF94B94A}" dt="2023-11-29T11:59:29.452" v="259"/>
        <pc:sldMkLst>
          <pc:docMk/>
          <pc:sldMk cId="459821592" sldId="262"/>
        </pc:sldMkLst>
        <pc:spChg chg="mod">
          <ac:chgData name="Επισκέπτης" userId="91df221e3afe4fb0" providerId="Windows Live" clId="Web-{B5F2AA18-C945-40CA-B3E0-CEECAF94B94A}" dt="2023-11-29T11:59:29.452" v="259"/>
          <ac:spMkLst>
            <pc:docMk/>
            <pc:sldMk cId="459821592" sldId="262"/>
            <ac:spMk id="2" creationId="{5623CC39-C601-7EAD-EAB4-F2BA4136DCB0}"/>
          </ac:spMkLst>
        </pc:spChg>
        <pc:spChg chg="mod">
          <ac:chgData name="Επισκέπτης" userId="91df221e3afe4fb0" providerId="Windows Live" clId="Web-{B5F2AA18-C945-40CA-B3E0-CEECAF94B94A}" dt="2023-11-29T11:59:29.452" v="259"/>
          <ac:spMkLst>
            <pc:docMk/>
            <pc:sldMk cId="459821592" sldId="262"/>
            <ac:spMk id="3" creationId="{6750F341-D7E1-8193-DEE7-D9A15404FF1E}"/>
          </ac:spMkLst>
        </pc:spChg>
        <pc:spChg chg="add del">
          <ac:chgData name="Επισκέπτης" userId="91df221e3afe4fb0" providerId="Windows Live" clId="Web-{B5F2AA18-C945-40CA-B3E0-CEECAF94B94A}" dt="2023-11-29T11:59:29.452" v="259"/>
          <ac:spMkLst>
            <pc:docMk/>
            <pc:sldMk cId="459821592" sldId="262"/>
            <ac:spMk id="8" creationId="{50E53EDA-3B94-4F6B-9E86-D3BB9EBB9616}"/>
          </ac:spMkLst>
        </pc:spChg>
        <pc:spChg chg="add">
          <ac:chgData name="Επισκέπτης" userId="91df221e3afe4fb0" providerId="Windows Live" clId="Web-{B5F2AA18-C945-40CA-B3E0-CEECAF94B94A}" dt="2023-11-29T11:59:29.452" v="259"/>
          <ac:spMkLst>
            <pc:docMk/>
            <pc:sldMk cId="459821592" sldId="262"/>
            <ac:spMk id="15" creationId="{151A9C99-FD39-4971-A548-0B9E5A2A6F69}"/>
          </ac:spMkLst>
        </pc:spChg>
        <pc:picChg chg="add mod ord">
          <ac:chgData name="Επισκέπτης" userId="91df221e3afe4fb0" providerId="Windows Live" clId="Web-{B5F2AA18-C945-40CA-B3E0-CEECAF94B94A}" dt="2023-11-29T11:59:29.452" v="259"/>
          <ac:picMkLst>
            <pc:docMk/>
            <pc:sldMk cId="459821592" sldId="262"/>
            <ac:picMk id="4" creationId="{559F13C3-9A70-D520-A1E7-AD7D2E888A25}"/>
          </ac:picMkLst>
        </pc:picChg>
        <pc:picChg chg="add">
          <ac:chgData name="Επισκέπτης" userId="91df221e3afe4fb0" providerId="Windows Live" clId="Web-{B5F2AA18-C945-40CA-B3E0-CEECAF94B94A}" dt="2023-11-29T11:59:29.452" v="259"/>
          <ac:picMkLst>
            <pc:docMk/>
            <pc:sldMk cId="459821592" sldId="262"/>
            <ac:picMk id="17" creationId="{6DAB2DF7-34C9-45C2-BB70-6797ACA67C2A}"/>
          </ac:picMkLst>
        </pc:picChg>
        <pc:cxnChg chg="add del">
          <ac:chgData name="Επισκέπτης" userId="91df221e3afe4fb0" providerId="Windows Live" clId="Web-{B5F2AA18-C945-40CA-B3E0-CEECAF94B94A}" dt="2023-11-29T11:59:29.452" v="259"/>
          <ac:cxnSpMkLst>
            <pc:docMk/>
            <pc:sldMk cId="459821592" sldId="262"/>
            <ac:cxnSpMk id="10" creationId="{30EFD79F-7790-479B-B7DB-BD0D8C101DDD}"/>
          </ac:cxnSpMkLst>
        </pc:cxnChg>
      </pc:sldChg>
      <pc:sldChg chg="addSp delSp modSp new mod setBg">
        <pc:chgData name="Επισκέπτης" userId="91df221e3afe4fb0" providerId="Windows Live" clId="Web-{B5F2AA18-C945-40CA-B3E0-CEECAF94B94A}" dt="2023-11-29T12:01:45.473" v="266" actId="20577"/>
        <pc:sldMkLst>
          <pc:docMk/>
          <pc:sldMk cId="2243965861" sldId="263"/>
        </pc:sldMkLst>
        <pc:spChg chg="mod">
          <ac:chgData name="Επισκέπτης" userId="91df221e3afe4fb0" providerId="Windows Live" clId="Web-{B5F2AA18-C945-40CA-B3E0-CEECAF94B94A}" dt="2023-11-29T12:01:33.160" v="263"/>
          <ac:spMkLst>
            <pc:docMk/>
            <pc:sldMk cId="2243965861" sldId="263"/>
            <ac:spMk id="2" creationId="{75563D24-CC78-A3F6-4B01-6D1ECB9495AD}"/>
          </ac:spMkLst>
        </pc:spChg>
        <pc:spChg chg="mod">
          <ac:chgData name="Επισκέπτης" userId="91df221e3afe4fb0" providerId="Windows Live" clId="Web-{B5F2AA18-C945-40CA-B3E0-CEECAF94B94A}" dt="2023-11-29T12:01:45.473" v="266" actId="20577"/>
          <ac:spMkLst>
            <pc:docMk/>
            <pc:sldMk cId="2243965861" sldId="263"/>
            <ac:spMk id="3" creationId="{F54AD333-774E-860B-9D32-8180EC4DD98C}"/>
          </ac:spMkLst>
        </pc:spChg>
        <pc:spChg chg="add del">
          <ac:chgData name="Επισκέπτης" userId="91df221e3afe4fb0" providerId="Windows Live" clId="Web-{B5F2AA18-C945-40CA-B3E0-CEECAF94B94A}" dt="2023-11-29T12:01:33.129" v="262"/>
          <ac:spMkLst>
            <pc:docMk/>
            <pc:sldMk cId="2243965861" sldId="263"/>
            <ac:spMk id="9" creationId="{CBD94887-6A10-4F62-8EE1-B2BCFA1F380F}"/>
          </ac:spMkLst>
        </pc:spChg>
        <pc:picChg chg="add mod ord">
          <ac:chgData name="Επισκέπτης" userId="91df221e3afe4fb0" providerId="Windows Live" clId="Web-{B5F2AA18-C945-40CA-B3E0-CEECAF94B94A}" dt="2023-11-29T12:01:33.160" v="263"/>
          <ac:picMkLst>
            <pc:docMk/>
            <pc:sldMk cId="2243965861" sldId="263"/>
            <ac:picMk id="4" creationId="{D48222DC-641E-330C-3F00-2DD04B0B6D83}"/>
          </ac:picMkLst>
        </pc:picChg>
        <pc:picChg chg="add del">
          <ac:chgData name="Επισκέπτης" userId="91df221e3afe4fb0" providerId="Windows Live" clId="Web-{B5F2AA18-C945-40CA-B3E0-CEECAF94B94A}" dt="2023-11-29T12:01:33.129" v="262"/>
          <ac:picMkLst>
            <pc:docMk/>
            <pc:sldMk cId="2243965861" sldId="263"/>
            <ac:picMk id="11" creationId="{A3D512BA-228A-4979-9312-ACD246E1099D}"/>
          </ac:picMkLst>
        </pc:picChg>
      </pc:sldChg>
      <pc:sldChg chg="modSp new">
        <pc:chgData name="Επισκέπτης" userId="91df221e3afe4fb0" providerId="Windows Live" clId="Web-{B5F2AA18-C945-40CA-B3E0-CEECAF94B94A}" dt="2023-11-29T12:02:09.521" v="305" actId="20577"/>
        <pc:sldMkLst>
          <pc:docMk/>
          <pc:sldMk cId="805651206" sldId="264"/>
        </pc:sldMkLst>
        <pc:spChg chg="mod">
          <ac:chgData name="Επισκέπτης" userId="91df221e3afe4fb0" providerId="Windows Live" clId="Web-{B5F2AA18-C945-40CA-B3E0-CEECAF94B94A}" dt="2023-11-29T12:01:56.380" v="275" actId="20577"/>
          <ac:spMkLst>
            <pc:docMk/>
            <pc:sldMk cId="805651206" sldId="264"/>
            <ac:spMk id="2" creationId="{D1737F49-B4D8-8166-C93C-6D3C41908A62}"/>
          </ac:spMkLst>
        </pc:spChg>
        <pc:spChg chg="mod">
          <ac:chgData name="Επισκέπτης" userId="91df221e3afe4fb0" providerId="Windows Live" clId="Web-{B5F2AA18-C945-40CA-B3E0-CEECAF94B94A}" dt="2023-11-29T12:02:09.521" v="305" actId="20577"/>
          <ac:spMkLst>
            <pc:docMk/>
            <pc:sldMk cId="805651206" sldId="264"/>
            <ac:spMk id="3" creationId="{30E6425D-48BB-2B3C-3E2D-B72D49F7C8A3}"/>
          </ac:spMkLst>
        </pc:spChg>
      </pc:sldChg>
      <pc:sldMasterChg chg="del delSldLayout">
        <pc:chgData name="Επισκέπτης" userId="91df221e3afe4fb0" providerId="Windows Live" clId="Web-{B5F2AA18-C945-40CA-B3E0-CEECAF94B94A}" dt="2023-11-29T11:35:16.486" v="0"/>
        <pc:sldMasterMkLst>
          <pc:docMk/>
          <pc:sldMasterMk cId="1281708463" sldId="2147483648"/>
        </pc:sldMasterMkLst>
        <pc:sldLayoutChg chg="del">
          <pc:chgData name="Επισκέπτης" userId="91df221e3afe4fb0" providerId="Windows Live" clId="Web-{B5F2AA18-C945-40CA-B3E0-CEECAF94B94A}" dt="2023-11-29T11:35:16.486" v="0"/>
          <pc:sldLayoutMkLst>
            <pc:docMk/>
            <pc:sldMasterMk cId="1281708463" sldId="2147483648"/>
            <pc:sldLayoutMk cId="1975687137" sldId="2147483649"/>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3235862668" sldId="2147483650"/>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1359469378" sldId="2147483651"/>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4241057077" sldId="2147483652"/>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2650387611" sldId="2147483653"/>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2997914119" sldId="2147483654"/>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2175844051" sldId="2147483655"/>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1799475375" sldId="2147483656"/>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1473159766" sldId="2147483657"/>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380166390" sldId="2147483658"/>
          </pc:sldLayoutMkLst>
        </pc:sldLayoutChg>
        <pc:sldLayoutChg chg="del">
          <pc:chgData name="Επισκέπτης" userId="91df221e3afe4fb0" providerId="Windows Live" clId="Web-{B5F2AA18-C945-40CA-B3E0-CEECAF94B94A}" dt="2023-11-29T11:35:16.486" v="0"/>
          <pc:sldLayoutMkLst>
            <pc:docMk/>
            <pc:sldMasterMk cId="1281708463" sldId="2147483648"/>
            <pc:sldLayoutMk cId="2938526399" sldId="2147483659"/>
          </pc:sldLayoutMkLst>
        </pc:sldLayoutChg>
      </pc:sldMasterChg>
      <pc:sldMasterChg chg="add del addSldLayout delSldLayout modSldLayout">
        <pc:chgData name="Επισκέπτης" userId="91df221e3afe4fb0" providerId="Windows Live" clId="Web-{B5F2AA18-C945-40CA-B3E0-CEECAF94B94A}" dt="2023-11-29T11:35:46.987" v="1"/>
        <pc:sldMasterMkLst>
          <pc:docMk/>
          <pc:sldMasterMk cId="3044691083" sldId="2147483660"/>
        </pc:sldMasterMkLst>
        <pc:sldLayoutChg chg="add del mod replId">
          <pc:chgData name="Επισκέπτης" userId="91df221e3afe4fb0" providerId="Windows Live" clId="Web-{B5F2AA18-C945-40CA-B3E0-CEECAF94B94A}" dt="2023-11-29T11:35:46.987" v="1"/>
          <pc:sldLayoutMkLst>
            <pc:docMk/>
            <pc:sldMasterMk cId="3044691083" sldId="2147483660"/>
            <pc:sldLayoutMk cId="853762986" sldId="2147483661"/>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2320664666" sldId="2147483662"/>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947295086" sldId="2147483663"/>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2911825741" sldId="2147483664"/>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298874456" sldId="2147483665"/>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788754527" sldId="2147483666"/>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2482253983" sldId="2147483667"/>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182299694" sldId="2147483668"/>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827895723" sldId="2147483669"/>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3626697481" sldId="2147483670"/>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2728678423" sldId="2147483671"/>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601065070" sldId="2147483672"/>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848174774" sldId="2147483673"/>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3922019743" sldId="2147483674"/>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364301179" sldId="2147483675"/>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1024803216" sldId="2147483676"/>
          </pc:sldLayoutMkLst>
        </pc:sldLayoutChg>
        <pc:sldLayoutChg chg="add del mod replId">
          <pc:chgData name="Επισκέπτης" userId="91df221e3afe4fb0" providerId="Windows Live" clId="Web-{B5F2AA18-C945-40CA-B3E0-CEECAF94B94A}" dt="2023-11-29T11:35:46.987" v="1"/>
          <pc:sldLayoutMkLst>
            <pc:docMk/>
            <pc:sldMasterMk cId="3044691083" sldId="2147483660"/>
            <pc:sldLayoutMk cId="822272881" sldId="2147483677"/>
          </pc:sldLayoutMkLst>
        </pc:sldLayoutChg>
      </pc:sldMasterChg>
      <pc:sldMasterChg chg="add addSldLayout modSldLayout">
        <pc:chgData name="Επισκέπτης" userId="91df221e3afe4fb0" providerId="Windows Live" clId="Web-{B5F2AA18-C945-40CA-B3E0-CEECAF94B94A}" dt="2023-11-29T11:35:46.987" v="1"/>
        <pc:sldMasterMkLst>
          <pc:docMk/>
          <pc:sldMasterMk cId="1382127925" sldId="2147483678"/>
        </pc:sldMasterMkLst>
        <pc:sldLayoutChg chg="add mod replId">
          <pc:chgData name="Επισκέπτης" userId="91df221e3afe4fb0" providerId="Windows Live" clId="Web-{B5F2AA18-C945-40CA-B3E0-CEECAF94B94A}" dt="2023-11-29T11:35:46.987" v="1"/>
          <pc:sldLayoutMkLst>
            <pc:docMk/>
            <pc:sldMasterMk cId="1382127925" sldId="2147483678"/>
            <pc:sldLayoutMk cId="2880388674" sldId="2147483679"/>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2214481515" sldId="2147483680"/>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4072658641" sldId="2147483681"/>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4194606584" sldId="2147483682"/>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2718657709" sldId="2147483683"/>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1935578238" sldId="2147483684"/>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402376435" sldId="2147483685"/>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2915110243" sldId="2147483686"/>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2582380595" sldId="2147483687"/>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3137359422" sldId="2147483688"/>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1361402281" sldId="2147483689"/>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3736746244" sldId="2147483690"/>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2120476057" sldId="2147483691"/>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1055947500" sldId="2147483692"/>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789803434" sldId="2147483693"/>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3687909112" sldId="2147483694"/>
          </pc:sldLayoutMkLst>
        </pc:sldLayoutChg>
        <pc:sldLayoutChg chg="add mod replId">
          <pc:chgData name="Επισκέπτης" userId="91df221e3afe4fb0" providerId="Windows Live" clId="Web-{B5F2AA18-C945-40CA-B3E0-CEECAF94B94A}" dt="2023-11-29T11:35:46.987" v="1"/>
          <pc:sldLayoutMkLst>
            <pc:docMk/>
            <pc:sldMasterMk cId="1382127925" sldId="2147483678"/>
            <pc:sldLayoutMk cId="1755563273" sldId="2147483695"/>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03886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735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140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6746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047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594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980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790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556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448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265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46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865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557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37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511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238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212792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A%CF%85%CE%BA%CE%BB%CE%BF%CF%86%CE%BF%CF%81%CE%B9%CE%BA%CF%8C_%CF%83%CF%8D%CF%83%CF%84%CE%B7%CE%BC%CE%B1" TargetMode="External"/><Relationship Id="rId2" Type="http://schemas.openxmlformats.org/officeDocument/2006/relationships/hyperlink" Target="https://el.wikipedia.org/wiki/%CE%91%CE%AF%CE%BC%CE%B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είμενο, εσωτερικός χώρος, φιάλη, τσάντα&#10;&#10;Περιγραφή που δημιουργήθηκε αυτόματα">
            <a:extLst>
              <a:ext uri="{FF2B5EF4-FFF2-40B4-BE49-F238E27FC236}">
                <a16:creationId xmlns:a16="http://schemas.microsoft.com/office/drawing/2014/main" id="{A3D0C412-3A1C-FC76-E596-ABA217A9A594}"/>
              </a:ext>
            </a:extLst>
          </p:cNvPr>
          <p:cNvPicPr>
            <a:picLocks noChangeAspect="1"/>
          </p:cNvPicPr>
          <p:nvPr/>
        </p:nvPicPr>
        <p:blipFill rotWithShape="1">
          <a:blip r:embed="rId2">
            <a:alphaModFix amt="35000"/>
          </a:blip>
          <a:srcRect t="1784" b="13311"/>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Τίτλος 1"/>
          <p:cNvSpPr>
            <a:spLocks noGrp="1"/>
          </p:cNvSpPr>
          <p:nvPr>
            <p:ph type="ctrTitle"/>
          </p:nvPr>
        </p:nvSpPr>
        <p:spPr>
          <a:xfrm>
            <a:off x="3962399" y="1964267"/>
            <a:ext cx="7197726" cy="2421464"/>
          </a:xfrm>
        </p:spPr>
        <p:txBody>
          <a:bodyPr>
            <a:normAutofit/>
          </a:bodyPr>
          <a:lstStyle/>
          <a:p>
            <a:r>
              <a:rPr lang="el-GR" dirty="0" err="1">
                <a:cs typeface="Calibri Light"/>
              </a:rPr>
              <a:t>Μεταγγιση</a:t>
            </a:r>
            <a:r>
              <a:rPr lang="el-GR" dirty="0">
                <a:cs typeface="Calibri Light"/>
              </a:rPr>
              <a:t> </a:t>
            </a:r>
            <a:r>
              <a:rPr lang="el-GR" dirty="0" err="1">
                <a:cs typeface="Calibri Light"/>
              </a:rPr>
              <a:t>αιματοσ</a:t>
            </a:r>
            <a:endParaRPr lang="el-GR" dirty="0" err="1"/>
          </a:p>
        </p:txBody>
      </p:sp>
      <p:sp>
        <p:nvSpPr>
          <p:cNvPr id="3" name="Υπότιτλος 2"/>
          <p:cNvSpPr>
            <a:spLocks noGrp="1"/>
          </p:cNvSpPr>
          <p:nvPr>
            <p:ph type="subTitle" idx="1"/>
          </p:nvPr>
        </p:nvSpPr>
        <p:spPr>
          <a:xfrm>
            <a:off x="3962399" y="4385732"/>
            <a:ext cx="7197726" cy="1405467"/>
          </a:xfrm>
        </p:spPr>
        <p:txBody>
          <a:bodyPr>
            <a:normAutofit/>
          </a:bodyPr>
          <a:lstStyle/>
          <a:p>
            <a:r>
              <a:rPr lang="el-GR" dirty="0" err="1">
                <a:cs typeface="Calibri"/>
              </a:rPr>
              <a:t>Εργασια</a:t>
            </a:r>
            <a:r>
              <a:rPr lang="el-GR" dirty="0">
                <a:cs typeface="Calibri"/>
              </a:rPr>
              <a:t> γ  </a:t>
            </a:r>
            <a:r>
              <a:rPr lang="el-GR" dirty="0" err="1">
                <a:cs typeface="Calibri"/>
              </a:rPr>
              <a:t>εξαμηνου</a:t>
            </a:r>
            <a:r>
              <a:rPr lang="el-GR" dirty="0">
                <a:cs typeface="Calibri"/>
              </a:rPr>
              <a:t> [</a:t>
            </a:r>
            <a:r>
              <a:rPr lang="el-GR" dirty="0" err="1">
                <a:cs typeface="Calibri"/>
              </a:rPr>
              <a:t>πρακτικη</a:t>
            </a:r>
            <a:r>
              <a:rPr lang="el-GR" dirty="0">
                <a:cs typeface="Calibri"/>
              </a:rPr>
              <a:t> στο </a:t>
            </a:r>
            <a:r>
              <a:rPr lang="el-GR" dirty="0" err="1">
                <a:cs typeface="Calibri"/>
              </a:rPr>
              <a:t>νοσοκομειο</a:t>
            </a:r>
            <a:r>
              <a:rPr lang="el-GR" dirty="0">
                <a:cs typeface="Calibri"/>
              </a:rPr>
              <a:t>]</a:t>
            </a:r>
            <a:endParaRPr lang="el-GR" dirty="0"/>
          </a:p>
        </p:txBody>
      </p:sp>
    </p:spTree>
    <p:extLst>
      <p:ext uri="{BB962C8B-B14F-4D97-AF65-F5344CB8AC3E}">
        <p14:creationId xmlns:p14="http://schemas.microsoft.com/office/powerpoint/2010/main" val="23251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AE28D2-EB53-6D26-A181-53B1F7DD7F3A}"/>
              </a:ext>
            </a:extLst>
          </p:cNvPr>
          <p:cNvSpPr>
            <a:spLocks noGrp="1"/>
          </p:cNvSpPr>
          <p:nvPr>
            <p:ph type="title"/>
          </p:nvPr>
        </p:nvSpPr>
        <p:spPr/>
        <p:txBody>
          <a:bodyPr/>
          <a:lstStyle/>
          <a:p>
            <a:pPr marL="571500" indent="-571500">
              <a:buFont typeface="Arial"/>
              <a:buChar char="•"/>
            </a:pPr>
            <a:r>
              <a:rPr lang="el-GR" dirty="0">
                <a:cs typeface="Calibri Light" panose="020F0302020204030204"/>
              </a:rPr>
              <a:t>Τι είναι η </a:t>
            </a:r>
            <a:r>
              <a:rPr lang="el-GR" dirty="0" err="1">
                <a:cs typeface="Calibri Light" panose="020F0302020204030204"/>
              </a:rPr>
              <a:t>μεταγγιση</a:t>
            </a:r>
            <a:r>
              <a:rPr lang="el-GR" dirty="0">
                <a:cs typeface="Calibri Light" panose="020F0302020204030204"/>
              </a:rPr>
              <a:t> </a:t>
            </a:r>
            <a:r>
              <a:rPr lang="el-GR" dirty="0" err="1">
                <a:cs typeface="Calibri Light" panose="020F0302020204030204"/>
              </a:rPr>
              <a:t>αιματοσ</a:t>
            </a:r>
            <a:r>
              <a:rPr lang="el-GR" dirty="0">
                <a:cs typeface="Calibri Light" panose="020F0302020204030204"/>
              </a:rPr>
              <a:t>;</a:t>
            </a:r>
            <a:br>
              <a:rPr lang="el-GR" dirty="0">
                <a:cs typeface="Calibri Light" panose="020F0302020204030204"/>
              </a:rPr>
            </a:br>
            <a:endParaRPr lang="el-GR" dirty="0">
              <a:cs typeface="Calibri Light" panose="020F0302020204030204"/>
            </a:endParaRPr>
          </a:p>
        </p:txBody>
      </p:sp>
      <p:sp>
        <p:nvSpPr>
          <p:cNvPr id="3" name="Θέση περιεχομένου 2">
            <a:extLst>
              <a:ext uri="{FF2B5EF4-FFF2-40B4-BE49-F238E27FC236}">
                <a16:creationId xmlns:a16="http://schemas.microsoft.com/office/drawing/2014/main" id="{E3F05CE1-0556-8E98-34B4-2BD7220D03BA}"/>
              </a:ext>
            </a:extLst>
          </p:cNvPr>
          <p:cNvSpPr>
            <a:spLocks noGrp="1"/>
          </p:cNvSpPr>
          <p:nvPr>
            <p:ph idx="1"/>
          </p:nvPr>
        </p:nvSpPr>
        <p:spPr/>
        <p:txBody>
          <a:bodyPr/>
          <a:lstStyle/>
          <a:p>
            <a:pPr marL="0" indent="0">
              <a:buNone/>
            </a:pPr>
            <a:r>
              <a:rPr lang="el-GR" sz="2000" dirty="0">
                <a:ea typeface="+mn-lt"/>
                <a:cs typeface="+mn-lt"/>
              </a:rPr>
              <a:t>Μετάγγιση αίματος ονομάζεται η διαδικασία μεταφοράς </a:t>
            </a:r>
            <a:r>
              <a:rPr lang="el-GR" sz="2000" dirty="0">
                <a:ea typeface="+mn-lt"/>
                <a:cs typeface="+mn-lt"/>
                <a:hlinkClick r:id="rId2">
                  <a:extLst>
                    <a:ext uri="{A12FA001-AC4F-418D-AE19-62706E023703}">
                      <ahyp:hlinkClr xmlns:ahyp="http://schemas.microsoft.com/office/drawing/2018/hyperlinkcolor" val="tx"/>
                    </a:ext>
                  </a:extLst>
                </a:hlinkClick>
              </a:rPr>
              <a:t>αίματος</a:t>
            </a:r>
            <a:r>
              <a:rPr lang="el-GR" sz="2000" dirty="0">
                <a:ea typeface="+mn-lt"/>
                <a:cs typeface="+mn-lt"/>
              </a:rPr>
              <a:t> ή παραγώγων του αίματος από ένα άτομο που λέγεται </a:t>
            </a:r>
            <a:r>
              <a:rPr lang="el-GR" sz="2000" i="1" dirty="0">
                <a:ea typeface="+mn-lt"/>
                <a:cs typeface="+mn-lt"/>
              </a:rPr>
              <a:t>δότης</a:t>
            </a:r>
            <a:r>
              <a:rPr lang="el-GR" sz="2000" dirty="0">
                <a:ea typeface="+mn-lt"/>
                <a:cs typeface="+mn-lt"/>
              </a:rPr>
              <a:t> ή </a:t>
            </a:r>
            <a:r>
              <a:rPr lang="el-GR" sz="2000" i="1" err="1">
                <a:ea typeface="+mn-lt"/>
                <a:cs typeface="+mn-lt"/>
              </a:rPr>
              <a:t>αιμoδότης</a:t>
            </a:r>
            <a:r>
              <a:rPr lang="el-GR" sz="2000" dirty="0">
                <a:ea typeface="+mn-lt"/>
                <a:cs typeface="+mn-lt"/>
              </a:rPr>
              <a:t> στο </a:t>
            </a:r>
            <a:r>
              <a:rPr lang="el-GR" sz="2000" dirty="0">
                <a:ea typeface="+mn-lt"/>
                <a:cs typeface="+mn-lt"/>
                <a:hlinkClick r:id="rId3">
                  <a:extLst>
                    <a:ext uri="{A12FA001-AC4F-418D-AE19-62706E023703}">
                      <ahyp:hlinkClr xmlns:ahyp="http://schemas.microsoft.com/office/drawing/2018/hyperlinkcolor" val="tx"/>
                    </a:ext>
                  </a:extLst>
                </a:hlinkClick>
              </a:rPr>
              <a:t>κυκλοφορικό σύστημα</a:t>
            </a:r>
            <a:r>
              <a:rPr lang="el-GR" sz="2000" dirty="0">
                <a:ea typeface="+mn-lt"/>
                <a:cs typeface="+mn-lt"/>
              </a:rPr>
              <a:t> ενός άλλου ατόμου που λέγεται </a:t>
            </a:r>
            <a:r>
              <a:rPr lang="el-GR" sz="2000" i="1" dirty="0">
                <a:ea typeface="+mn-lt"/>
                <a:cs typeface="+mn-lt"/>
              </a:rPr>
              <a:t>λήπτης</a:t>
            </a:r>
            <a:r>
              <a:rPr lang="el-GR" sz="2000" dirty="0">
                <a:ea typeface="+mn-lt"/>
                <a:cs typeface="+mn-lt"/>
              </a:rPr>
              <a:t> ή </a:t>
            </a:r>
            <a:r>
              <a:rPr lang="el-GR" sz="2000" i="1" err="1">
                <a:ea typeface="+mn-lt"/>
                <a:cs typeface="+mn-lt"/>
              </a:rPr>
              <a:t>αιματολήπτης</a:t>
            </a:r>
            <a:r>
              <a:rPr lang="el-GR" sz="2000" dirty="0">
                <a:ea typeface="+mn-lt"/>
                <a:cs typeface="+mn-lt"/>
              </a:rPr>
              <a:t>. Όταν ο δότης και ο λήπτης είναι το ίδιο πρόσωπο, τότε η μετάγγιση αυτή λέγεται </a:t>
            </a:r>
            <a:r>
              <a:rPr lang="el-GR" sz="2000" i="1" err="1">
                <a:ea typeface="+mn-lt"/>
                <a:cs typeface="+mn-lt"/>
              </a:rPr>
              <a:t>αυτο</a:t>
            </a:r>
            <a:r>
              <a:rPr lang="el-GR" sz="1100" i="1" err="1">
                <a:ea typeface="+mn-lt"/>
                <a:cs typeface="+mn-lt"/>
              </a:rPr>
              <a:t>μετάγγιση</a:t>
            </a:r>
            <a:r>
              <a:rPr lang="el-GR" sz="1100" dirty="0">
                <a:ea typeface="+mn-lt"/>
                <a:cs typeface="+mn-lt"/>
              </a:rPr>
              <a:t>.</a:t>
            </a:r>
            <a:endParaRPr lang="el-GR" dirty="0"/>
          </a:p>
        </p:txBody>
      </p:sp>
    </p:spTree>
    <p:extLst>
      <p:ext uri="{BB962C8B-B14F-4D97-AF65-F5344CB8AC3E}">
        <p14:creationId xmlns:p14="http://schemas.microsoft.com/office/powerpoint/2010/main" val="23854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4AEF2-09CE-1E34-F41C-A9FD4EA3C83B}"/>
              </a:ext>
            </a:extLst>
          </p:cNvPr>
          <p:cNvSpPr>
            <a:spLocks noGrp="1"/>
          </p:cNvSpPr>
          <p:nvPr>
            <p:ph type="title"/>
          </p:nvPr>
        </p:nvSpPr>
        <p:spPr>
          <a:xfrm>
            <a:off x="685801" y="609600"/>
            <a:ext cx="5219699" cy="1456267"/>
          </a:xfrm>
        </p:spPr>
        <p:txBody>
          <a:bodyPr>
            <a:normAutofit/>
          </a:bodyPr>
          <a:lstStyle/>
          <a:p>
            <a:pPr marL="571500" indent="-571500">
              <a:buFont typeface="Arial"/>
              <a:buChar char="•"/>
            </a:pPr>
            <a:r>
              <a:rPr lang="el-GR" dirty="0" err="1">
                <a:cs typeface="Calibri Light" panose="020F0302020204030204"/>
              </a:rPr>
              <a:t>Προετοιμασια</a:t>
            </a:r>
            <a:r>
              <a:rPr lang="el-GR" dirty="0">
                <a:cs typeface="Calibri Light" panose="020F0302020204030204"/>
              </a:rPr>
              <a:t> </a:t>
            </a:r>
            <a:r>
              <a:rPr lang="el-GR" dirty="0" err="1">
                <a:cs typeface="Calibri Light" panose="020F0302020204030204"/>
              </a:rPr>
              <a:t>υλικου</a:t>
            </a:r>
            <a:r>
              <a:rPr lang="el-GR" dirty="0">
                <a:cs typeface="Calibri Light" panose="020F0302020204030204"/>
              </a:rPr>
              <a:t> για </a:t>
            </a:r>
            <a:r>
              <a:rPr lang="el-GR" dirty="0" err="1">
                <a:cs typeface="Calibri Light" panose="020F0302020204030204"/>
              </a:rPr>
              <a:t>μεταγγιση</a:t>
            </a:r>
            <a:r>
              <a:rPr lang="el-GR" dirty="0">
                <a:cs typeface="Calibri Light" panose="020F0302020204030204"/>
              </a:rPr>
              <a:t>.</a:t>
            </a:r>
          </a:p>
        </p:txBody>
      </p:sp>
      <p:sp>
        <p:nvSpPr>
          <p:cNvPr id="3" name="Θέση περιεχομένου 2">
            <a:extLst>
              <a:ext uri="{FF2B5EF4-FFF2-40B4-BE49-F238E27FC236}">
                <a16:creationId xmlns:a16="http://schemas.microsoft.com/office/drawing/2014/main" id="{0A589CC5-68E5-2B02-2CEB-49C842DBCDE1}"/>
              </a:ext>
            </a:extLst>
          </p:cNvPr>
          <p:cNvSpPr>
            <a:spLocks noGrp="1"/>
          </p:cNvSpPr>
          <p:nvPr>
            <p:ph idx="1"/>
          </p:nvPr>
        </p:nvSpPr>
        <p:spPr>
          <a:xfrm>
            <a:off x="685801" y="2142067"/>
            <a:ext cx="5219699" cy="3649133"/>
          </a:xfrm>
        </p:spPr>
        <p:txBody>
          <a:bodyPr>
            <a:normAutofit/>
          </a:bodyPr>
          <a:lstStyle/>
          <a:p>
            <a:pPr marL="457200" indent="-457200">
              <a:buAutoNum type="arabicPeriod"/>
            </a:pPr>
            <a:r>
              <a:rPr lang="el-GR">
                <a:ea typeface="+mn-lt"/>
                <a:cs typeface="+mn-lt"/>
              </a:rPr>
              <a:t> Ταυτοποίηση των στοιχείων (ονοματεπώνυμο, ομάδα ασθενή –έντυπο 4) με αυτά που έχει η αιμοδοσία και με αυτά του ασκού από τον </a:t>
            </a:r>
            <a:r>
              <a:rPr lang="el-GR" err="1">
                <a:ea typeface="+mn-lt"/>
                <a:cs typeface="+mn-lt"/>
              </a:rPr>
              <a:t>παραδίδοντα</a:t>
            </a:r>
            <a:r>
              <a:rPr lang="el-GR">
                <a:ea typeface="+mn-lt"/>
                <a:cs typeface="+mn-lt"/>
              </a:rPr>
              <a:t> και τον </a:t>
            </a:r>
            <a:r>
              <a:rPr lang="el-GR" err="1">
                <a:ea typeface="+mn-lt"/>
                <a:cs typeface="+mn-lt"/>
              </a:rPr>
              <a:t>παραλαμβάνοντα</a:t>
            </a:r>
            <a:r>
              <a:rPr lang="el-GR">
                <a:ea typeface="+mn-lt"/>
                <a:cs typeface="+mn-lt"/>
              </a:rPr>
              <a:t>.  Έλεγχος ετικέτας συμβατότητας (έντυπο 3), ορίου χρήσης αίματος ή παραγώγου και έλεγχος σήμανσης για λοιμογόνους παράγοντες (HBV,HIV,HCV RPR,HTLV).  Επισκόπηση του ασκού.  Καταγράφονται η ημερομηνία και ώρα παράδοσης του ασκού.</a:t>
            </a:r>
            <a:endParaRPr lang="el-GR">
              <a:cs typeface="Calibri" panose="020F0502020204030204"/>
            </a:endParaRPr>
          </a:p>
        </p:txBody>
      </p:sp>
      <p:pic>
        <p:nvPicPr>
          <p:cNvPr id="4" name="Εικόνα 3" descr="Εικόνα που περιέχει κείμενο, κατάλογος, εσωτερικός χώρος, πλαστικό&#10;&#10;Περιγραφή που δημιουργήθηκε αυτόματα">
            <a:extLst>
              <a:ext uri="{FF2B5EF4-FFF2-40B4-BE49-F238E27FC236}">
                <a16:creationId xmlns:a16="http://schemas.microsoft.com/office/drawing/2014/main" id="{D836FA40-DD17-4036-6D46-E0C19F3D72E9}"/>
              </a:ext>
            </a:extLst>
          </p:cNvPr>
          <p:cNvPicPr>
            <a:picLocks noChangeAspect="1"/>
          </p:cNvPicPr>
          <p:nvPr/>
        </p:nvPicPr>
        <p:blipFill rotWithShape="1">
          <a:blip r:embed="rId3"/>
          <a:srcRect l="24006" r="3" b="3"/>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482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7EEAA-358C-B93C-8597-1AC40F3406FD}"/>
              </a:ext>
            </a:extLst>
          </p:cNvPr>
          <p:cNvSpPr>
            <a:spLocks noGrp="1"/>
          </p:cNvSpPr>
          <p:nvPr>
            <p:ph type="title"/>
          </p:nvPr>
        </p:nvSpPr>
        <p:spPr/>
        <p:txBody>
          <a:bodyPr/>
          <a:lstStyle/>
          <a:p>
            <a:r>
              <a:rPr lang="el-GR" dirty="0" err="1">
                <a:cs typeface="Calibri Light"/>
              </a:rPr>
              <a:t>υλικα</a:t>
            </a:r>
            <a:endParaRPr lang="el-GR" dirty="0" err="1"/>
          </a:p>
        </p:txBody>
      </p:sp>
      <p:sp>
        <p:nvSpPr>
          <p:cNvPr id="3" name="Θέση περιεχομένου 2">
            <a:extLst>
              <a:ext uri="{FF2B5EF4-FFF2-40B4-BE49-F238E27FC236}">
                <a16:creationId xmlns:a16="http://schemas.microsoft.com/office/drawing/2014/main" id="{630D3970-933B-4D32-4B66-2A2EEDFC4545}"/>
              </a:ext>
            </a:extLst>
          </p:cNvPr>
          <p:cNvSpPr>
            <a:spLocks noGrp="1"/>
          </p:cNvSpPr>
          <p:nvPr>
            <p:ph idx="1"/>
          </p:nvPr>
        </p:nvSpPr>
        <p:spPr/>
        <p:txBody>
          <a:bodyPr>
            <a:normAutofit/>
          </a:bodyPr>
          <a:lstStyle/>
          <a:p>
            <a:pPr marL="0" indent="0">
              <a:buNone/>
            </a:pPr>
            <a:r>
              <a:rPr lang="el-GR" sz="2800" dirty="0">
                <a:ea typeface="+mn-lt"/>
                <a:cs typeface="+mn-lt"/>
              </a:rPr>
              <a:t> 1. Ασκός αίματος. 2. Συσκευή μετάγγισης. 3. Αντισηπτικό διάλυμα. 4. Γάντια. 5. Αποστειρωμένες γάζες. 6. Αυτοκόλλητη χάρτινη ταινία</a:t>
            </a:r>
            <a:endParaRPr lang="el-GR" sz="2800" dirty="0">
              <a:cs typeface="Calibri" panose="020F0502020204030204"/>
            </a:endParaRPr>
          </a:p>
        </p:txBody>
      </p:sp>
    </p:spTree>
    <p:extLst>
      <p:ext uri="{BB962C8B-B14F-4D97-AF65-F5344CB8AC3E}">
        <p14:creationId xmlns:p14="http://schemas.microsoft.com/office/powerpoint/2010/main" val="28279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Τίτλος 1">
            <a:extLst>
              <a:ext uri="{FF2B5EF4-FFF2-40B4-BE49-F238E27FC236}">
                <a16:creationId xmlns:a16="http://schemas.microsoft.com/office/drawing/2014/main" id="{47B86014-9964-248E-56EF-8077F8EA3776}"/>
              </a:ext>
            </a:extLst>
          </p:cNvPr>
          <p:cNvSpPr>
            <a:spLocks noGrp="1"/>
          </p:cNvSpPr>
          <p:nvPr>
            <p:ph type="title"/>
          </p:nvPr>
        </p:nvSpPr>
        <p:spPr>
          <a:xfrm>
            <a:off x="1030288" y="609600"/>
            <a:ext cx="10131425" cy="1110343"/>
          </a:xfrm>
        </p:spPr>
        <p:txBody>
          <a:bodyPr>
            <a:normAutofit/>
          </a:bodyPr>
          <a:lstStyle/>
          <a:p>
            <a:pPr algn="ctr"/>
            <a:r>
              <a:rPr lang="el-GR">
                <a:solidFill>
                  <a:schemeClr val="bg1"/>
                </a:solidFill>
                <a:cs typeface="Calibri Light"/>
              </a:rPr>
              <a:t>Διαδικασια χορηγησησ αιματοσ</a:t>
            </a:r>
            <a:endParaRPr lang="el-GR">
              <a:solidFill>
                <a:schemeClr val="bg1"/>
              </a:solidFill>
            </a:endParaRPr>
          </a:p>
        </p:txBody>
      </p:sp>
      <p:sp>
        <p:nvSpPr>
          <p:cNvPr id="3" name="Θέση περιεχομένου 2">
            <a:extLst>
              <a:ext uri="{FF2B5EF4-FFF2-40B4-BE49-F238E27FC236}">
                <a16:creationId xmlns:a16="http://schemas.microsoft.com/office/drawing/2014/main" id="{B12772D5-E59D-FFB5-7C34-4BC8F665BA91}"/>
              </a:ext>
            </a:extLst>
          </p:cNvPr>
          <p:cNvSpPr>
            <a:spLocks noGrp="1"/>
          </p:cNvSpPr>
          <p:nvPr>
            <p:ph idx="1"/>
          </p:nvPr>
        </p:nvSpPr>
        <p:spPr>
          <a:xfrm>
            <a:off x="685801" y="2592572"/>
            <a:ext cx="10820400" cy="3198627"/>
          </a:xfrm>
        </p:spPr>
        <p:txBody>
          <a:bodyPr>
            <a:normAutofit/>
          </a:bodyPr>
          <a:lstStyle/>
          <a:p>
            <a:r>
              <a:rPr lang="el-GR">
                <a:ea typeface="+mn-lt"/>
                <a:cs typeface="+mn-lt"/>
              </a:rPr>
              <a:t> Η διαδικασία της μετάγγισης αρχίζει αμέσως με την άφιξη του ασκού στο τμήμα (και ΟΧΙ πέραν των 30 λεπτών από την παραλαβή του ).  Εάν για οποιοδήποτε λόγο ματαιωθεί η μετάγγιση, ο ασκός πρέπει να επιστραφεί στην Αιμοδοσία το αργότερο σε 30΄από την παραλαβή του.  Απαγορεύεται η παραμονή του ασκού στο τμήμα ή σε ψυγείο.  Γίνεται σύγκριση των στοιχείων ασθενή και ασκού αίματος δίπλα στον ασθενή από δύο εκπαιδευμένα άτομα.  Ελέγχεται η ημερομηνία λήξης του αίματος, τα στοιχεία της ετικέτας του ασκού και επιβεβαιώνεται η ομάδα αίματος του ασθενή και του ασκού με την αυτοκόλλητη ετικέτα ομάδας που βρίσκεται στο φάκελο του ασθενή (έντυπο 4).  Η έναρξη της μετάγγισης γίνεται πάντα παρουσία του θεράποντος γιατρού.  Εκτίμηση εκ νέου των ζωτικών σημείων.  Πλύσιμο και αντισηψία χεριών, προστασία με γάντια (Πρωτόκολλο 1-Υγιεινή των χεριών).  Ο νοσηλευτής ανακινεί προσεχτικά και με ήπιους χειρισμούς τον ασκό.  Ανοίγει συγχρόνως το στόμιο του ασκού και της συσκευής μετάγγισης αφού κλείσει το διακόπτη ροής.  Τρυπά ήπια την υποδοχή του ασκού προσέχοντας να μην τρυπήσει τα τοιχώματα του. </a:t>
            </a:r>
            <a:endParaRPr lang="el-GR">
              <a:cs typeface="Calibri"/>
            </a:endParaRPr>
          </a:p>
        </p:txBody>
      </p:sp>
    </p:spTree>
    <p:extLst>
      <p:ext uri="{BB962C8B-B14F-4D97-AF65-F5344CB8AC3E}">
        <p14:creationId xmlns:p14="http://schemas.microsoft.com/office/powerpoint/2010/main" val="37107327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E7E316-8794-4FCE-C286-2F3DC2D4E8EF}"/>
              </a:ext>
            </a:extLst>
          </p:cNvPr>
          <p:cNvSpPr>
            <a:spLocks noGrp="1"/>
          </p:cNvSpPr>
          <p:nvPr>
            <p:ph type="title"/>
          </p:nvPr>
        </p:nvSpPr>
        <p:spPr>
          <a:xfrm>
            <a:off x="685801" y="533400"/>
            <a:ext cx="10820400" cy="1177092"/>
          </a:xfrm>
        </p:spPr>
        <p:txBody>
          <a:bodyPr anchor="b">
            <a:normAutofit/>
          </a:bodyPr>
          <a:lstStyle/>
          <a:p>
            <a:pPr algn="ctr"/>
            <a:endParaRPr lang="el-GR" sz="440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99B4939-1DDF-C9AD-02CE-6CA92C989EA6}"/>
              </a:ext>
            </a:extLst>
          </p:cNvPr>
          <p:cNvSpPr>
            <a:spLocks noGrp="1"/>
          </p:cNvSpPr>
          <p:nvPr>
            <p:ph idx="1"/>
          </p:nvPr>
        </p:nvSpPr>
        <p:spPr>
          <a:xfrm>
            <a:off x="685801" y="2243892"/>
            <a:ext cx="10820400" cy="3547308"/>
          </a:xfrm>
        </p:spPr>
        <p:txBody>
          <a:bodyPr anchor="t">
            <a:normAutofit/>
          </a:bodyPr>
          <a:lstStyle/>
          <a:p>
            <a:pPr marL="0" indent="0">
              <a:lnSpc>
                <a:spcPct val="90000"/>
              </a:lnSpc>
              <a:buNone/>
            </a:pPr>
            <a:r>
              <a:rPr lang="el-GR" sz="1900">
                <a:ea typeface="+mn-lt"/>
                <a:cs typeface="+mn-lt"/>
              </a:rPr>
              <a:t>  Αφήνει να εξέλθει ο αέρας από τη συσκευή. Σε περίπτωση μετάγγισης δεύτερου ασκού αίματος ή παραγώγων, γίνεται αλλαγή συσκευής μετάγγισης.  Ο ασκός αίματος κρεμάται σε ύψος ενός μέτρου από το επίπεδο της καρδιάς του ασθενή.  Σύνδεση της συσκευής μετάγγισης με το 3way τηρώντας τους κανόνες αντισηψίας.  Ρύθμιση ροής έγχυσης, τα πρώτα δεκαπέντε λεπτά σε αργό ρυθμό, επανεκτίμηση ζωτικών σημείων και ρύθμιση σε κανονική, σταθερή ροή ανάλογα με το παράγωγο και την κλινική κατάσταση του ασθενή.  Δε γίνεται ταυτόχρονη χορήγηση άλλων φαρμάκων ή διαλυμάτων.  Παραμονή κοντά στον ασθενή τα πρώτα δεκαπέντε λεπτά και στη συνέχεια παρακολούθηση καθ’ όλη τη διάρκεια της μετάγγισης ανά τακτά διαστήματα. Τα πρώτα 15 λεπτά η ροή του αίματος ρυθμίζεται στις 10 σταγόνες / λεπτό. Χορηγείται με βραδύτερο ρυθμό όταν πρόκειται για πολύ ηλικιωμένο ασθενή ή για βρέφη και πολύ μικρά παιδιά ή όταν πρόκειται για άτομα με καρδιακό ή αναπνευστικό πρόβλημα.  Ενημέρωση του φύλλου νοσηλείας για το χρόνο έναρξης και λήξης της μετάγγισης, το είδος του παραγώγου, τα στοιχεία της μονάδας αίματος, τα ζωτικά σημεία του ασθενή πριν την έναρξη, κατά τη διάρκεια και στο τέλος της μετάγγισης.</a:t>
            </a:r>
            <a:endParaRPr lang="el-GR" sz="1900">
              <a:cs typeface="Calibri" panose="020F0502020204030204"/>
            </a:endParaRPr>
          </a:p>
        </p:txBody>
      </p:sp>
    </p:spTree>
    <p:extLst>
      <p:ext uri="{BB962C8B-B14F-4D97-AF65-F5344CB8AC3E}">
        <p14:creationId xmlns:p14="http://schemas.microsoft.com/office/powerpoint/2010/main" val="358396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51A9C99-FD39-4971-A548-0B9E5A2A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άτομο, ιατρικός εξοπλισμός, υγειονομική περίθαλψη, ιατρικό&#10;&#10;Περιγραφή που δημιουργήθηκε αυτόματα">
            <a:extLst>
              <a:ext uri="{FF2B5EF4-FFF2-40B4-BE49-F238E27FC236}">
                <a16:creationId xmlns:a16="http://schemas.microsoft.com/office/drawing/2014/main" id="{559F13C3-9A70-D520-A1E7-AD7D2E888A25}"/>
              </a:ext>
            </a:extLst>
          </p:cNvPr>
          <p:cNvPicPr>
            <a:picLocks noChangeAspect="1"/>
          </p:cNvPicPr>
          <p:nvPr/>
        </p:nvPicPr>
        <p:blipFill rotWithShape="1">
          <a:blip r:embed="rId3">
            <a:alphaModFix amt="20000"/>
          </a:blip>
          <a:srcRect t="24445" r="9091" b="5982"/>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6DAB2DF7-34C9-45C2-BB70-6797ACA67C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a:extLst>
              <a:ext uri="{FF2B5EF4-FFF2-40B4-BE49-F238E27FC236}">
                <a16:creationId xmlns:a16="http://schemas.microsoft.com/office/drawing/2014/main" id="{5623CC39-C601-7EAD-EAB4-F2BA4136DCB0}"/>
              </a:ext>
            </a:extLst>
          </p:cNvPr>
          <p:cNvSpPr>
            <a:spLocks noGrp="1"/>
          </p:cNvSpPr>
          <p:nvPr>
            <p:ph type="title"/>
          </p:nvPr>
        </p:nvSpPr>
        <p:spPr>
          <a:xfrm>
            <a:off x="685801" y="609600"/>
            <a:ext cx="10131425" cy="1456267"/>
          </a:xfrm>
        </p:spPr>
        <p:txBody>
          <a:bodyPr>
            <a:normAutofit/>
          </a:bodyPr>
          <a:lstStyle/>
          <a:p>
            <a:r>
              <a:rPr lang="el-GR" dirty="0" err="1">
                <a:cs typeface="Calibri Light"/>
              </a:rPr>
              <a:t>Αντιδρασεισ</a:t>
            </a:r>
            <a:r>
              <a:rPr lang="el-GR" dirty="0">
                <a:cs typeface="Calibri Light"/>
              </a:rPr>
              <a:t> </a:t>
            </a:r>
            <a:r>
              <a:rPr lang="el-GR" dirty="0" err="1">
                <a:cs typeface="Calibri Light"/>
              </a:rPr>
              <a:t>μεταγγισησ</a:t>
            </a:r>
            <a:r>
              <a:rPr lang="el-GR" dirty="0">
                <a:cs typeface="Calibri Light"/>
              </a:rPr>
              <a:t> </a:t>
            </a:r>
            <a:r>
              <a:rPr lang="el-GR" dirty="0" err="1">
                <a:cs typeface="Calibri Light"/>
              </a:rPr>
              <a:t>αιματοσ</a:t>
            </a:r>
            <a:endParaRPr lang="el-GR" err="1"/>
          </a:p>
        </p:txBody>
      </p:sp>
      <p:sp>
        <p:nvSpPr>
          <p:cNvPr id="3" name="Θέση περιεχομένου 2">
            <a:extLst>
              <a:ext uri="{FF2B5EF4-FFF2-40B4-BE49-F238E27FC236}">
                <a16:creationId xmlns:a16="http://schemas.microsoft.com/office/drawing/2014/main" id="{6750F341-D7E1-8193-DEE7-D9A15404FF1E}"/>
              </a:ext>
            </a:extLst>
          </p:cNvPr>
          <p:cNvSpPr>
            <a:spLocks noGrp="1"/>
          </p:cNvSpPr>
          <p:nvPr>
            <p:ph idx="1"/>
          </p:nvPr>
        </p:nvSpPr>
        <p:spPr>
          <a:xfrm>
            <a:off x="685801" y="2142067"/>
            <a:ext cx="10131425" cy="3649133"/>
          </a:xfrm>
        </p:spPr>
        <p:txBody>
          <a:bodyPr>
            <a:normAutofit/>
          </a:bodyPr>
          <a:lstStyle/>
          <a:p>
            <a:r>
              <a:rPr lang="el-GR" b="1" u="sng" dirty="0">
                <a:ea typeface="+mn-lt"/>
                <a:cs typeface="+mn-lt"/>
              </a:rPr>
              <a:t>Συμπτώματα αντίδρασης κατά τη μετάγγιση:</a:t>
            </a:r>
            <a:r>
              <a:rPr lang="el-GR" dirty="0">
                <a:ea typeface="+mn-lt"/>
                <a:cs typeface="+mn-lt"/>
              </a:rPr>
              <a:t> • Πυρετός άνω &gt; 38 βαθμών C ή &gt;1 βαθμού C από την αρχική θερμοκρασία. </a:t>
            </a:r>
          </a:p>
          <a:p>
            <a:pPr>
              <a:buClr>
                <a:srgbClr val="FFFFFF"/>
              </a:buClr>
            </a:pPr>
            <a:endParaRPr lang="el-GR" dirty="0">
              <a:ea typeface="+mn-lt"/>
              <a:cs typeface="+mn-lt"/>
            </a:endParaRPr>
          </a:p>
          <a:p>
            <a:pPr>
              <a:buClr>
                <a:srgbClr val="FFFFFF"/>
              </a:buClr>
            </a:pPr>
            <a:r>
              <a:rPr lang="el-GR" dirty="0">
                <a:ea typeface="+mn-lt"/>
                <a:cs typeface="+mn-lt"/>
              </a:rPr>
              <a:t>• Ρίγος. </a:t>
            </a:r>
          </a:p>
          <a:p>
            <a:pPr>
              <a:buClr>
                <a:srgbClr val="FFFFFF"/>
              </a:buClr>
            </a:pPr>
            <a:r>
              <a:rPr lang="el-GR" dirty="0">
                <a:ea typeface="+mn-lt"/>
                <a:cs typeface="+mn-lt"/>
              </a:rPr>
              <a:t>• Κνίδωση ή εξάνθημα. </a:t>
            </a:r>
          </a:p>
          <a:p>
            <a:pPr>
              <a:buClr>
                <a:srgbClr val="FFFFFF"/>
              </a:buClr>
            </a:pPr>
            <a:r>
              <a:rPr lang="el-GR" dirty="0">
                <a:ea typeface="+mn-lt"/>
                <a:cs typeface="+mn-lt"/>
              </a:rPr>
              <a:t>• Δύσπνοια.</a:t>
            </a:r>
          </a:p>
          <a:p>
            <a:pPr>
              <a:buClr>
                <a:srgbClr val="FFFFFF"/>
              </a:buClr>
            </a:pPr>
            <a:r>
              <a:rPr lang="el-GR" dirty="0">
                <a:ea typeface="+mn-lt"/>
                <a:cs typeface="+mn-lt"/>
              </a:rPr>
              <a:t> • </a:t>
            </a:r>
            <a:r>
              <a:rPr lang="el-GR" dirty="0" err="1">
                <a:ea typeface="+mn-lt"/>
                <a:cs typeface="+mn-lt"/>
              </a:rPr>
              <a:t>Προκάρδιος</a:t>
            </a:r>
            <a:r>
              <a:rPr lang="el-GR" dirty="0">
                <a:ea typeface="+mn-lt"/>
                <a:cs typeface="+mn-lt"/>
              </a:rPr>
              <a:t> πόνος</a:t>
            </a:r>
          </a:p>
          <a:p>
            <a:pPr>
              <a:buClr>
                <a:srgbClr val="FFFFFF"/>
              </a:buClr>
            </a:pPr>
            <a:r>
              <a:rPr lang="el-GR" dirty="0">
                <a:ea typeface="+mn-lt"/>
                <a:cs typeface="+mn-lt"/>
              </a:rPr>
              <a:t>. • Ναυτία , έμετοι. </a:t>
            </a:r>
          </a:p>
          <a:p>
            <a:pPr>
              <a:buClr>
                <a:srgbClr val="FFFFFF"/>
              </a:buClr>
            </a:pPr>
            <a:r>
              <a:rPr lang="el-GR" dirty="0">
                <a:ea typeface="+mn-lt"/>
                <a:cs typeface="+mn-lt"/>
              </a:rPr>
              <a:t>• Μεταβολή της αρτηριακής πίεση</a:t>
            </a:r>
            <a:endParaRPr lang="el-GR" dirty="0">
              <a:cs typeface="Calibri"/>
            </a:endParaRPr>
          </a:p>
        </p:txBody>
      </p:sp>
    </p:spTree>
    <p:extLst>
      <p:ext uri="{BB962C8B-B14F-4D97-AF65-F5344CB8AC3E}">
        <p14:creationId xmlns:p14="http://schemas.microsoft.com/office/powerpoint/2010/main" val="45982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63D24-CC78-A3F6-4B01-6D1ECB9495AD}"/>
              </a:ext>
            </a:extLst>
          </p:cNvPr>
          <p:cNvSpPr>
            <a:spLocks noGrp="1"/>
          </p:cNvSpPr>
          <p:nvPr>
            <p:ph type="title"/>
          </p:nvPr>
        </p:nvSpPr>
        <p:spPr>
          <a:xfrm>
            <a:off x="685801" y="609600"/>
            <a:ext cx="5219699" cy="1456267"/>
          </a:xfrm>
        </p:spPr>
        <p:txBody>
          <a:bodyPr>
            <a:normAutofit/>
          </a:bodyPr>
          <a:lstStyle/>
          <a:p>
            <a:r>
              <a:rPr lang="el-GR" dirty="0" err="1">
                <a:cs typeface="Calibri Light"/>
              </a:rPr>
              <a:t>Νοσηλευτικεσ</a:t>
            </a:r>
            <a:r>
              <a:rPr lang="el-GR" dirty="0">
                <a:cs typeface="Calibri Light"/>
              </a:rPr>
              <a:t> </a:t>
            </a:r>
            <a:r>
              <a:rPr lang="el-GR" dirty="0" err="1">
                <a:cs typeface="Calibri Light"/>
              </a:rPr>
              <a:t>ενεργειεσ</a:t>
            </a:r>
            <a:endParaRPr lang="el-GR" dirty="0" err="1"/>
          </a:p>
        </p:txBody>
      </p:sp>
      <p:sp>
        <p:nvSpPr>
          <p:cNvPr id="3" name="Θέση περιεχομένου 2">
            <a:extLst>
              <a:ext uri="{FF2B5EF4-FFF2-40B4-BE49-F238E27FC236}">
                <a16:creationId xmlns:a16="http://schemas.microsoft.com/office/drawing/2014/main" id="{F54AD333-774E-860B-9D32-8180EC4DD98C}"/>
              </a:ext>
            </a:extLst>
          </p:cNvPr>
          <p:cNvSpPr>
            <a:spLocks noGrp="1"/>
          </p:cNvSpPr>
          <p:nvPr>
            <p:ph idx="1"/>
          </p:nvPr>
        </p:nvSpPr>
        <p:spPr>
          <a:xfrm>
            <a:off x="685801" y="2142067"/>
            <a:ext cx="5219699" cy="3649133"/>
          </a:xfrm>
        </p:spPr>
        <p:txBody>
          <a:bodyPr>
            <a:normAutofit fontScale="92500" lnSpcReduction="10000"/>
          </a:bodyPr>
          <a:lstStyle/>
          <a:p>
            <a:pPr>
              <a:lnSpc>
                <a:spcPct val="90000"/>
              </a:lnSpc>
            </a:pPr>
            <a:r>
              <a:rPr lang="el-GR" sz="1400" b="1" u="sng" dirty="0">
                <a:cs typeface="Calibri" panose="020F0502020204030204"/>
              </a:rPr>
              <a:t>ΑΜΕΣΗ ΔΙΑΚΟΠΗ ΤΗΣ ΜΕΤΑΓΓΙΣΗΣ</a:t>
            </a:r>
          </a:p>
          <a:p>
            <a:pPr>
              <a:lnSpc>
                <a:spcPct val="90000"/>
              </a:lnSpc>
              <a:buClr>
                <a:srgbClr val="FFFFFF"/>
              </a:buClr>
            </a:pPr>
            <a:r>
              <a:rPr lang="el-GR" sz="1600" dirty="0">
                <a:ea typeface="+mn-lt"/>
                <a:cs typeface="+mn-lt"/>
              </a:rPr>
              <a:t>1. Διατήρηση της φλέβας με N/S 0,9%. </a:t>
            </a:r>
            <a:endParaRPr lang="el-GR" sz="1600" b="1" u="sng">
              <a:ea typeface="+mn-lt"/>
              <a:cs typeface="+mn-lt"/>
            </a:endParaRPr>
          </a:p>
          <a:p>
            <a:pPr>
              <a:lnSpc>
                <a:spcPct val="90000"/>
              </a:lnSpc>
              <a:buClr>
                <a:srgbClr val="FFFFFF"/>
              </a:buClr>
            </a:pPr>
            <a:r>
              <a:rPr lang="el-GR" sz="1600" dirty="0">
                <a:ea typeface="+mn-lt"/>
                <a:cs typeface="+mn-lt"/>
              </a:rPr>
              <a:t>2. Λήψη ζωτικών σημείων.</a:t>
            </a:r>
            <a:endParaRPr lang="el-GR" sz="1600" b="1" u="sng">
              <a:ea typeface="+mn-lt"/>
              <a:cs typeface="+mn-lt"/>
            </a:endParaRPr>
          </a:p>
          <a:p>
            <a:pPr>
              <a:lnSpc>
                <a:spcPct val="90000"/>
              </a:lnSpc>
              <a:buClr>
                <a:srgbClr val="FFFFFF"/>
              </a:buClr>
            </a:pPr>
            <a:r>
              <a:rPr lang="el-GR" sz="1600" dirty="0">
                <a:ea typeface="+mn-lt"/>
                <a:cs typeface="+mn-lt"/>
              </a:rPr>
              <a:t> 3. Άμεση ειδοποίηση του θεράποντος γιατρού και ενημέρωση της αιμοδοσίας.</a:t>
            </a:r>
            <a:endParaRPr lang="el-GR" sz="1600" b="1" u="sng">
              <a:ea typeface="+mn-lt"/>
              <a:cs typeface="+mn-lt"/>
            </a:endParaRPr>
          </a:p>
          <a:p>
            <a:pPr>
              <a:lnSpc>
                <a:spcPct val="90000"/>
              </a:lnSpc>
              <a:buClr>
                <a:srgbClr val="FFFFFF"/>
              </a:buClr>
            </a:pPr>
            <a:r>
              <a:rPr lang="el-GR" sz="1600" dirty="0">
                <a:ea typeface="+mn-lt"/>
                <a:cs typeface="+mn-lt"/>
              </a:rPr>
              <a:t> 4. Επανέλεγχος των στοιχείων ασθενούς και ασκού.</a:t>
            </a:r>
            <a:endParaRPr lang="el-GR" sz="1600" b="1" u="sng">
              <a:ea typeface="+mn-lt"/>
              <a:cs typeface="+mn-lt"/>
            </a:endParaRPr>
          </a:p>
          <a:p>
            <a:pPr>
              <a:lnSpc>
                <a:spcPct val="90000"/>
              </a:lnSpc>
              <a:buClr>
                <a:srgbClr val="FFFFFF"/>
              </a:buClr>
            </a:pPr>
            <a:r>
              <a:rPr lang="el-GR" sz="1600" dirty="0">
                <a:ea typeface="+mn-lt"/>
                <a:cs typeface="+mn-lt"/>
              </a:rPr>
              <a:t> 5. Θεραπεία ανάλογα με τα συμπτώματα. </a:t>
            </a:r>
            <a:endParaRPr lang="el-GR" sz="1600" b="1" u="sng">
              <a:ea typeface="+mn-lt"/>
              <a:cs typeface="+mn-lt"/>
            </a:endParaRPr>
          </a:p>
          <a:p>
            <a:pPr>
              <a:lnSpc>
                <a:spcPct val="90000"/>
              </a:lnSpc>
              <a:buClr>
                <a:srgbClr val="FFFFFF"/>
              </a:buClr>
            </a:pPr>
            <a:r>
              <a:rPr lang="el-GR" sz="1600" dirty="0">
                <a:ea typeface="+mn-lt"/>
                <a:cs typeface="+mn-lt"/>
              </a:rPr>
              <a:t>6. Αποστολή αιμοκαλλιέργειας και γενικής ούρων του ασθενή στο Εργαστήριο του Νοσοκομείου. </a:t>
            </a:r>
            <a:endParaRPr lang="el-GR" sz="1600" b="1" u="sng">
              <a:ea typeface="+mn-lt"/>
              <a:cs typeface="+mn-lt"/>
            </a:endParaRPr>
          </a:p>
          <a:p>
            <a:pPr>
              <a:lnSpc>
                <a:spcPct val="90000"/>
              </a:lnSpc>
              <a:buClr>
                <a:srgbClr val="FFFFFF"/>
              </a:buClr>
            </a:pPr>
            <a:r>
              <a:rPr lang="el-GR" sz="1600" dirty="0">
                <a:ea typeface="+mn-lt"/>
                <a:cs typeface="+mn-lt"/>
              </a:rPr>
              <a:t>7. Ο ασκός (με καλυμμένο το άκρο της συσκευής μετάγγισης), τα δείγματα αίματος του ασθενή και το κίτρινο δελτίο αναφοράς αντιδράσεων  στέλνονται στην Αιμοδοσία.</a:t>
            </a:r>
            <a:endParaRPr lang="el-GR" sz="1600" b="1" u="sng">
              <a:ea typeface="+mn-lt"/>
              <a:cs typeface="+mn-lt"/>
            </a:endParaRPr>
          </a:p>
          <a:p>
            <a:pPr>
              <a:lnSpc>
                <a:spcPct val="90000"/>
              </a:lnSpc>
              <a:buClr>
                <a:srgbClr val="FFFFFF"/>
              </a:buClr>
            </a:pPr>
            <a:r>
              <a:rPr lang="el-GR" sz="1600" dirty="0">
                <a:ea typeface="+mn-lt"/>
                <a:cs typeface="+mn-lt"/>
              </a:rPr>
              <a:t> 8. Ενημέρωση φύλλου νοσηλείας.</a:t>
            </a:r>
            <a:endParaRPr lang="el-GR" sz="1400" b="1" u="sng">
              <a:cs typeface="Calibri" panose="020F0502020204030204"/>
            </a:endParaRPr>
          </a:p>
        </p:txBody>
      </p:sp>
      <p:pic>
        <p:nvPicPr>
          <p:cNvPr id="4" name="Εικόνα 3" descr="Εικόνα που περιέχει ιατρικός εξοπλισμός, υγειονομική περίθαλψη, ιατρικό, άτομο&#10;&#10;Περιγραφή που δημιουργήθηκε αυτόματα">
            <a:extLst>
              <a:ext uri="{FF2B5EF4-FFF2-40B4-BE49-F238E27FC236}">
                <a16:creationId xmlns:a16="http://schemas.microsoft.com/office/drawing/2014/main" id="{D48222DC-641E-330C-3F00-2DD04B0B6D83}"/>
              </a:ext>
            </a:extLst>
          </p:cNvPr>
          <p:cNvPicPr>
            <a:picLocks noChangeAspect="1"/>
          </p:cNvPicPr>
          <p:nvPr/>
        </p:nvPicPr>
        <p:blipFill rotWithShape="1">
          <a:blip r:embed="rId3"/>
          <a:srcRect l="18903" r="11849"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396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737F49-B4D8-8166-C93C-6D3C41908A62}"/>
              </a:ext>
            </a:extLst>
          </p:cNvPr>
          <p:cNvSpPr>
            <a:spLocks noGrp="1"/>
          </p:cNvSpPr>
          <p:nvPr>
            <p:ph type="title"/>
          </p:nvPr>
        </p:nvSpPr>
        <p:spPr/>
        <p:txBody>
          <a:bodyPr/>
          <a:lstStyle/>
          <a:p>
            <a:r>
              <a:rPr lang="el-GR" dirty="0">
                <a:cs typeface="Calibri Light"/>
              </a:rPr>
              <a:t>ΤΕΛΟΣ</a:t>
            </a:r>
          </a:p>
        </p:txBody>
      </p:sp>
      <p:sp>
        <p:nvSpPr>
          <p:cNvPr id="3" name="Θέση περιεχομένου 2">
            <a:extLst>
              <a:ext uri="{FF2B5EF4-FFF2-40B4-BE49-F238E27FC236}">
                <a16:creationId xmlns:a16="http://schemas.microsoft.com/office/drawing/2014/main" id="{30E6425D-48BB-2B3C-3E2D-B72D49F7C8A3}"/>
              </a:ext>
            </a:extLst>
          </p:cNvPr>
          <p:cNvSpPr>
            <a:spLocks noGrp="1"/>
          </p:cNvSpPr>
          <p:nvPr>
            <p:ph idx="1"/>
          </p:nvPr>
        </p:nvSpPr>
        <p:spPr/>
        <p:txBody>
          <a:bodyPr/>
          <a:lstStyle/>
          <a:p>
            <a:r>
              <a:rPr lang="el-GR" dirty="0">
                <a:cs typeface="Calibri"/>
              </a:rPr>
              <a:t>ΜΑΡΙΑ ΤΣΟΥΚΑ</a:t>
            </a:r>
          </a:p>
          <a:p>
            <a:pPr>
              <a:buClr>
                <a:srgbClr val="FFFFFF"/>
              </a:buClr>
            </a:pPr>
            <a:r>
              <a:rPr lang="el-GR" dirty="0">
                <a:cs typeface="Calibri"/>
              </a:rPr>
              <a:t>ΒΙΒΗ ΔΗΜΗΝΙΚΟΥ</a:t>
            </a:r>
          </a:p>
          <a:p>
            <a:pPr>
              <a:buClr>
                <a:srgbClr val="FFFFFF"/>
              </a:buClr>
            </a:pPr>
            <a:r>
              <a:rPr lang="el-GR" dirty="0">
                <a:cs typeface="Calibri"/>
              </a:rPr>
              <a:t>ΜΑΡΙΛΕΝΑ ΤΙΜΙΚΟΓΛΟΥ</a:t>
            </a:r>
          </a:p>
        </p:txBody>
      </p:sp>
    </p:spTree>
    <p:extLst>
      <p:ext uri="{BB962C8B-B14F-4D97-AF65-F5344CB8AC3E}">
        <p14:creationId xmlns:p14="http://schemas.microsoft.com/office/powerpoint/2010/main" val="80565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Celestial</vt:lpstr>
      <vt:lpstr>Μεταγγιση αιματοσ</vt:lpstr>
      <vt:lpstr>Τι είναι η μεταγγιση αιματοσ; </vt:lpstr>
      <vt:lpstr>Προετοιμασια υλικου για μεταγγιση.</vt:lpstr>
      <vt:lpstr>υλικα</vt:lpstr>
      <vt:lpstr>Διαδικασια χορηγησησ αιματοσ</vt:lpstr>
      <vt:lpstr>Παρουσίαση του PowerPoint</vt:lpstr>
      <vt:lpstr>Αντιδρασεισ μεταγγισησ αιματοσ</vt:lpstr>
      <vt:lpstr>Νοσηλευτικεσ ενεργειεσ</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84</cp:revision>
  <dcterms:created xsi:type="dcterms:W3CDTF">2023-11-29T11:34:53Z</dcterms:created>
  <dcterms:modified xsi:type="dcterms:W3CDTF">2023-11-29T12:02:14Z</dcterms:modified>
</cp:coreProperties>
</file>